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A31B"/>
    <a:srgbClr val="616161"/>
    <a:srgbClr val="60A503"/>
    <a:srgbClr val="FFFF99"/>
    <a:srgbClr val="063579"/>
    <a:srgbClr val="7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239F1-0686-5D77-E753-E4CB08A343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CE388-6C38-B3F7-0227-D941DA7C1A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A5644-50EC-62D8-4386-50AA323E9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E039-9E56-44C2-A743-5D7E7721D86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7A72B-ACF0-8843-E738-7AFBE34AD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F09EE-7948-6014-4183-2EE523160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5378-5FA3-4F64-BD67-00EA786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41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1A23E-1347-2B8C-09CB-DE3E7BDEE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981A2-8D9F-50F0-94A6-D36748A69F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84330-3EB8-C448-201F-99096BC25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E039-9E56-44C2-A743-5D7E7721D86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E5485-E47F-0464-56A2-544B93A22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CD795-B15E-A53A-FC01-E823E51BD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5378-5FA3-4F64-BD67-00EA786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78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076B06-F2F1-D2F8-3CCD-A441B7003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6E2182-C1F0-0B51-8861-47524DC68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28B3E-A539-C9F2-A5CC-3177CD783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E039-9E56-44C2-A743-5D7E7721D86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780C8-75D7-72B9-ECAE-460E46410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1BB3B-F636-15CC-2128-CEA471C94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5378-5FA3-4F64-BD67-00EA786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57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F6DB6-8D49-324F-B8A2-49305324A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5F05A-2166-CFCD-DB09-08F931886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2F93D-80FB-3B88-E71F-6172EFB99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E039-9E56-44C2-A743-5D7E7721D86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5B3E9-DC34-38B9-E805-C63A152F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3D0A4-F415-AD29-1DEE-666727319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5378-5FA3-4F64-BD67-00EA786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86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4E232-D725-1ECA-D454-7E92CA5E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08D8F1-6A84-F0E9-E129-E00AA03FA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3B446-0EB6-321B-C356-C900E492D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E039-9E56-44C2-A743-5D7E7721D86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8BB91-8F18-8AA3-7698-17FC7DD0B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04B70-A986-DE33-2DC5-72AA72C43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5378-5FA3-4F64-BD67-00EA786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7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CC96B-F1BD-2622-A8D3-6FCA2D66E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192D6-B9AE-36E1-5675-CB07710129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A698AE-D2CB-5467-74B0-BCEF40738B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313284-6831-B11D-B45F-E468253ED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E039-9E56-44C2-A743-5D7E7721D86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39FF2-DC70-5869-340A-1C58F06B5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2D5D6-3088-803B-4345-670549388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5378-5FA3-4F64-BD67-00EA786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58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F66FC-29BD-CD0D-C891-7ECF7580D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38D11-5760-AD08-5881-3829D2682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0F61E5-836C-4BC0-1102-C4A54FDD85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C0AEE4-1986-3EE4-960E-7E28257545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33232E-4D34-16C6-D149-837C03EE62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0D1BB6-FF53-3B90-502D-478DEEC39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E039-9E56-44C2-A743-5D7E7721D86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51EC92-CD41-01D7-7905-69FBD5A5A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B62CAB-6229-8ADC-8EF6-ED2008A82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5378-5FA3-4F64-BD67-00EA786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2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1083A-0747-37FA-7463-8B1C207F1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E941CE-313C-F31D-E33F-4EF3627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E039-9E56-44C2-A743-5D7E7721D86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7D3B09-71E0-A34B-CE22-C0E1CEB7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539B6E-6129-1B1D-89E5-6E5BBCAF4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5378-5FA3-4F64-BD67-00EA786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736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57F03F-7DFC-965B-5683-B8E54957E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E039-9E56-44C2-A743-5D7E7721D86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942A63-B392-325D-198D-460F121BD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79F735-0541-78CF-F85A-2DABCE9DD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5378-5FA3-4F64-BD67-00EA786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062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65B51-0011-F655-7460-21D424E3F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3ADE8-FE80-BF11-1E08-59A27CDB2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D7B0B7-DDA8-B76C-D73E-961312E5D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F025EE-E2D4-EF82-9891-0C4164F2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E039-9E56-44C2-A743-5D7E7721D86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C84EB-DE32-A426-E853-8AF32AE66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78290F-3D8D-719C-CF82-FBEABA7AD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5378-5FA3-4F64-BD67-00EA786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34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71B66-98FA-0540-6283-0622E068E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36DA72-E5DF-2E77-2476-FEF2AD9536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FA6A9D-3257-48C8-6FC4-98065C211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3C716A-5BD5-64E7-3997-3775729B3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E039-9E56-44C2-A743-5D7E7721D86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729282-CE52-0D40-DFF7-6DACCBCD2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C4DAA2-77DD-3720-5388-2FF46C9A3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5378-5FA3-4F64-BD67-00EA786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24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1EF486-DA48-43AD-FBDC-74BFE20ED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478A1-7B3C-6B8B-1256-C30E118D1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E48FE-B607-FD04-085D-63B991EF23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9E039-9E56-44C2-A743-5D7E7721D86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611F8-A2FD-F34C-BE6E-7611229AFF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92802-DD61-BEDB-33BB-3523CAD5A3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45378-5FA3-4F64-BD67-00EA786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55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323AE4D9-4EFD-4C1D-81C2-D080B2C572C9}"/>
              </a:ext>
            </a:extLst>
          </p:cNvPr>
          <p:cNvSpPr txBox="1">
            <a:spLocks/>
          </p:cNvSpPr>
          <p:nvPr/>
        </p:nvSpPr>
        <p:spPr>
          <a:xfrm>
            <a:off x="11034944" y="6431381"/>
            <a:ext cx="1180704" cy="42822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 spc="3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 algn="ctr">
              <a:lnSpc>
                <a:spcPct val="100000"/>
              </a:lnSpc>
            </a:pPr>
            <a:endParaRPr lang="en-US" sz="1400" b="1" spc="0" dirty="0">
              <a:latin typeface="Times New Roman" panose="02020603050405020304" pitchFamily="18" charset="0"/>
              <a:cs typeface="B Yekan" panose="00000400000000000000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7D72DD-F027-FA5E-CE78-D8AE36A8DA7C}"/>
              </a:ext>
            </a:extLst>
          </p:cNvPr>
          <p:cNvSpPr txBox="1"/>
          <p:nvPr/>
        </p:nvSpPr>
        <p:spPr>
          <a:xfrm>
            <a:off x="11026053" y="6488398"/>
            <a:ext cx="11984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28600" algn="ctr">
              <a:lnSpc>
                <a:spcPct val="100000"/>
              </a:lnSpc>
            </a:pPr>
            <a:r>
              <a:rPr lang="fa-IR" sz="1400" b="1" spc="0" dirty="0">
                <a:solidFill>
                  <a:schemeClr val="bg1"/>
                </a:solidFill>
                <a:latin typeface="Times New Roman" panose="02020603050405020304" pitchFamily="18" charset="0"/>
                <a:cs typeface="B Yekan" panose="00000400000000000000" pitchFamily="2" charset="-78"/>
              </a:rPr>
              <a:t>ارائه شفاهی</a:t>
            </a:r>
            <a:endParaRPr lang="en-US" sz="1400" b="1" spc="0" dirty="0">
              <a:solidFill>
                <a:schemeClr val="bg1"/>
              </a:solidFill>
              <a:latin typeface="Times New Roman" panose="02020603050405020304" pitchFamily="18" charset="0"/>
              <a:cs typeface="B Yekan" panose="00000400000000000000" pitchFamily="2" charset="-7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37FE5D1-3DD1-06DE-1957-951DBA6FC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43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026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B90C3A8-20FA-FD50-3DBF-3BFE9B7931D8}"/>
              </a:ext>
            </a:extLst>
          </p:cNvPr>
          <p:cNvGrpSpPr/>
          <p:nvPr/>
        </p:nvGrpSpPr>
        <p:grpSpPr>
          <a:xfrm>
            <a:off x="0" y="6484908"/>
            <a:ext cx="12723347" cy="631482"/>
            <a:chOff x="0" y="6469918"/>
            <a:chExt cx="12723347" cy="63148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360D446-1FB2-7CE0-92DA-482BDA4C803B}"/>
                </a:ext>
              </a:extLst>
            </p:cNvPr>
            <p:cNvSpPr/>
            <p:nvPr/>
          </p:nvSpPr>
          <p:spPr>
            <a:xfrm>
              <a:off x="0" y="6469918"/>
              <a:ext cx="12192000" cy="388239"/>
            </a:xfrm>
            <a:prstGeom prst="rect">
              <a:avLst/>
            </a:prstGeom>
            <a:gradFill>
              <a:gsLst>
                <a:gs pos="0">
                  <a:srgbClr val="063579"/>
                </a:gs>
                <a:gs pos="100000">
                  <a:srgbClr val="60A5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 Box 22">
              <a:extLst>
                <a:ext uri="{FF2B5EF4-FFF2-40B4-BE49-F238E27FC236}">
                  <a16:creationId xmlns:a16="http://schemas.microsoft.com/office/drawing/2014/main" id="{D2B297C0-5A94-4CA6-CBA4-CD2B5F4B87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82" y="6619819"/>
              <a:ext cx="12192000" cy="481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E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21212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pPr>
                <a:lnSpc>
                  <a:spcPts val="1000"/>
                </a:lnSpc>
                <a:spcBef>
                  <a:spcPts val="1200"/>
                </a:spcBef>
              </a:pPr>
              <a:r>
                <a:rPr lang="en-US" sz="2200" b="1" kern="1400" dirty="0">
                  <a:solidFill>
                    <a:srgbClr val="FFFF99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CMFD 2025</a:t>
              </a:r>
              <a:endParaRPr lang="en-US" b="1" kern="1400" dirty="0">
                <a:solidFill>
                  <a:srgbClr val="FFFF9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22">
              <a:extLst>
                <a:ext uri="{FF2B5EF4-FFF2-40B4-BE49-F238E27FC236}">
                  <a16:creationId xmlns:a16="http://schemas.microsoft.com/office/drawing/2014/main" id="{32B2988E-EC1A-F63C-F0B9-E5A235AF97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59767" y="6569077"/>
              <a:ext cx="2163580" cy="498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E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21212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pPr>
                <a:lnSpc>
                  <a:spcPts val="1000"/>
                </a:lnSpc>
                <a:spcBef>
                  <a:spcPts val="1200"/>
                </a:spcBef>
              </a:pPr>
              <a:r>
                <a:rPr lang="fa-IR" sz="1400" b="1" kern="1400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Yekan" panose="00000400000000000000" pitchFamily="2" charset="-78"/>
                </a:rPr>
                <a:t>7 و 8 اسفند ماه 1403</a:t>
              </a:r>
              <a:endParaRPr lang="en-US" sz="1400" b="1" kern="1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Yekan" panose="00000400000000000000" pitchFamily="2" charset="-78"/>
              </a:endParaRPr>
            </a:p>
          </p:txBody>
        </p:sp>
        <p:sp>
          <p:nvSpPr>
            <p:cNvPr id="8" name="Text Box 22">
              <a:extLst>
                <a:ext uri="{FF2B5EF4-FFF2-40B4-BE49-F238E27FC236}">
                  <a16:creationId xmlns:a16="http://schemas.microsoft.com/office/drawing/2014/main" id="{CE175CC9-3BCE-8D49-5D21-8364F3C5C0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4830" y="6592339"/>
              <a:ext cx="6708395" cy="481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E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21212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pPr algn="ctr">
                <a:lnSpc>
                  <a:spcPts val="1000"/>
                </a:lnSpc>
                <a:spcBef>
                  <a:spcPts val="1200"/>
                </a:spcBef>
              </a:pPr>
              <a:r>
                <a:rPr lang="fa-IR" sz="1600" b="1" kern="1400" dirty="0">
                  <a:solidFill>
                    <a:srgbClr val="FFFFFE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B Yekan" panose="00000400000000000000" pitchFamily="2" charset="-78"/>
                </a:rPr>
                <a:t>عنوان مقاله</a:t>
              </a:r>
              <a:endParaRPr lang="en-US" sz="1600" b="1" kern="1400" dirty="0">
                <a:solidFill>
                  <a:srgbClr val="FFFF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Yeka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6624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13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S.Mohammadi</dc:creator>
  <cp:lastModifiedBy>ASUS</cp:lastModifiedBy>
  <cp:revision>16</cp:revision>
  <dcterms:created xsi:type="dcterms:W3CDTF">2023-02-14T11:49:48Z</dcterms:created>
  <dcterms:modified xsi:type="dcterms:W3CDTF">2025-01-04T09:51:32Z</dcterms:modified>
</cp:coreProperties>
</file>