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61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259" r:id="rId4"/>
  </p:sldIdLst>
  <p:sldSz cx="18014950" cy="25199975"/>
  <p:notesSz cx="7053263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87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322821" algn="l" rtl="0" eaLnBrk="0" fontAlgn="base" hangingPunct="0">
      <a:spcBef>
        <a:spcPct val="0"/>
      </a:spcBef>
      <a:spcAft>
        <a:spcPct val="0"/>
      </a:spcAft>
      <a:defRPr sz="487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645641" algn="l" rtl="0" eaLnBrk="0" fontAlgn="base" hangingPunct="0">
      <a:spcBef>
        <a:spcPct val="0"/>
      </a:spcBef>
      <a:spcAft>
        <a:spcPct val="0"/>
      </a:spcAft>
      <a:defRPr sz="487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968462" algn="l" rtl="0" eaLnBrk="0" fontAlgn="base" hangingPunct="0">
      <a:spcBef>
        <a:spcPct val="0"/>
      </a:spcBef>
      <a:spcAft>
        <a:spcPct val="0"/>
      </a:spcAft>
      <a:defRPr sz="487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291280" algn="l" rtl="0" eaLnBrk="0" fontAlgn="base" hangingPunct="0">
      <a:spcBef>
        <a:spcPct val="0"/>
      </a:spcBef>
      <a:spcAft>
        <a:spcPct val="0"/>
      </a:spcAft>
      <a:defRPr sz="487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1614100" algn="l" defTabSz="645641" rtl="0" eaLnBrk="1" latinLnBrk="0" hangingPunct="1">
      <a:defRPr sz="487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1936921" algn="l" defTabSz="645641" rtl="0" eaLnBrk="1" latinLnBrk="0" hangingPunct="1">
      <a:defRPr sz="487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2259741" algn="l" defTabSz="645641" rtl="0" eaLnBrk="1" latinLnBrk="0" hangingPunct="1">
      <a:defRPr sz="487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2582559" algn="l" defTabSz="645641" rtl="0" eaLnBrk="1" latinLnBrk="0" hangingPunct="1">
      <a:defRPr sz="487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703" userDrawn="1">
          <p15:clr>
            <a:srgbClr val="A4A3A4"/>
          </p15:clr>
        </p15:guide>
        <p15:guide id="2" orient="horz" pos="15461" userDrawn="1">
          <p15:clr>
            <a:srgbClr val="A4A3A4"/>
          </p15:clr>
        </p15:guide>
        <p15:guide id="3" orient="horz" pos="1626" userDrawn="1">
          <p15:clr>
            <a:srgbClr val="A4A3A4"/>
          </p15:clr>
        </p15:guide>
        <p15:guide id="4" pos="567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FDEF"/>
    <a:srgbClr val="ECFAF0"/>
    <a:srgbClr val="0046D2"/>
    <a:srgbClr val="BD2D75"/>
    <a:srgbClr val="C0C0C0"/>
    <a:srgbClr val="FF0000"/>
    <a:srgbClr val="698ED9"/>
    <a:srgbClr val="A7C4FF"/>
    <a:srgbClr val="003064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27" autoAdjust="0"/>
    <p:restoredTop sz="95062" autoAdjust="0"/>
  </p:normalViewPr>
  <p:slideViewPr>
    <p:cSldViewPr snapToGrid="0">
      <p:cViewPr varScale="1">
        <p:scale>
          <a:sx n="21" d="100"/>
          <a:sy n="21" d="100"/>
        </p:scale>
        <p:origin x="1493" y="82"/>
      </p:cViewPr>
      <p:guideLst>
        <p:guide orient="horz" pos="3703"/>
        <p:guide orient="horz" pos="15461"/>
        <p:guide orient="horz" pos="1626"/>
        <p:guide pos="567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-2916" y="-96"/>
      </p:cViewPr>
      <p:guideLst>
        <p:guide orient="horz" pos="2932"/>
        <p:guide pos="22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57131" cy="465232"/>
          </a:xfrm>
          <a:prstGeom prst="rect">
            <a:avLst/>
          </a:prstGeom>
        </p:spPr>
        <p:txBody>
          <a:bodyPr vert="horz" lIns="95729" tIns="47864" rIns="95729" bIns="47864" rtlCol="0"/>
          <a:lstStyle>
            <a:lvl1pPr algn="l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4476" y="0"/>
            <a:ext cx="3057131" cy="465232"/>
          </a:xfrm>
          <a:prstGeom prst="rect">
            <a:avLst/>
          </a:prstGeom>
        </p:spPr>
        <p:txBody>
          <a:bodyPr vert="horz" lIns="95729" tIns="47864" rIns="95729" bIns="47864" rtlCol="0"/>
          <a:lstStyle>
            <a:lvl1pPr algn="r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E86C819-B97C-45E3-B22D-56E27FCBCCD0}" type="datetimeFigureOut">
              <a:rPr lang="en-US"/>
              <a:pPr>
                <a:defRPr/>
              </a:pPr>
              <a:t>8/12/2020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382"/>
            <a:ext cx="3057131" cy="465232"/>
          </a:xfrm>
          <a:prstGeom prst="rect">
            <a:avLst/>
          </a:prstGeom>
        </p:spPr>
        <p:txBody>
          <a:bodyPr vert="horz" lIns="95729" tIns="47864" rIns="95729" bIns="47864" rtlCol="0" anchor="b"/>
          <a:lstStyle>
            <a:lvl1pPr algn="l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4476" y="8842382"/>
            <a:ext cx="3057131" cy="465232"/>
          </a:xfrm>
          <a:prstGeom prst="rect">
            <a:avLst/>
          </a:prstGeom>
        </p:spPr>
        <p:txBody>
          <a:bodyPr vert="horz" wrap="square" lIns="95729" tIns="47864" rIns="95729" bIns="4786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fld id="{843BDB47-9248-413A-9079-563CE9A034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54371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57131" cy="46523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729" tIns="47864" rIns="95729" bIns="47864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4476" y="0"/>
            <a:ext cx="3057131" cy="46523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729" tIns="47864" rIns="95729" bIns="4786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79650" y="696913"/>
            <a:ext cx="2495550" cy="34909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5493" y="4421934"/>
            <a:ext cx="5642279" cy="419006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729" tIns="47864" rIns="95729" bIns="478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42382"/>
            <a:ext cx="3057131" cy="46523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729" tIns="47864" rIns="95729" bIns="47864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4476" y="8842382"/>
            <a:ext cx="3057131" cy="46523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729" tIns="47864" rIns="95729" bIns="4786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fld id="{4747DFC6-CBB0-4D57-9B87-025C0A637BA6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93913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48" kern="1200">
        <a:solidFill>
          <a:schemeClr val="tx1"/>
        </a:solidFill>
        <a:latin typeface="Arial" charset="0"/>
        <a:ea typeface="+mn-ea"/>
        <a:cs typeface="+mn-cs"/>
      </a:defRPr>
    </a:lvl1pPr>
    <a:lvl2pPr marL="322821" algn="l" rtl="0" eaLnBrk="0" fontAlgn="base" hangingPunct="0">
      <a:spcBef>
        <a:spcPct val="30000"/>
      </a:spcBef>
      <a:spcAft>
        <a:spcPct val="0"/>
      </a:spcAft>
      <a:defRPr sz="848" kern="1200">
        <a:solidFill>
          <a:schemeClr val="tx1"/>
        </a:solidFill>
        <a:latin typeface="Arial" charset="0"/>
        <a:ea typeface="+mn-ea"/>
        <a:cs typeface="+mn-cs"/>
      </a:defRPr>
    </a:lvl2pPr>
    <a:lvl3pPr marL="645641" algn="l" rtl="0" eaLnBrk="0" fontAlgn="base" hangingPunct="0">
      <a:spcBef>
        <a:spcPct val="30000"/>
      </a:spcBef>
      <a:spcAft>
        <a:spcPct val="0"/>
      </a:spcAft>
      <a:defRPr sz="848" kern="1200">
        <a:solidFill>
          <a:schemeClr val="tx1"/>
        </a:solidFill>
        <a:latin typeface="Arial" charset="0"/>
        <a:ea typeface="+mn-ea"/>
        <a:cs typeface="+mn-cs"/>
      </a:defRPr>
    </a:lvl3pPr>
    <a:lvl4pPr marL="968462" algn="l" rtl="0" eaLnBrk="0" fontAlgn="base" hangingPunct="0">
      <a:spcBef>
        <a:spcPct val="30000"/>
      </a:spcBef>
      <a:spcAft>
        <a:spcPct val="0"/>
      </a:spcAft>
      <a:defRPr sz="848" kern="1200">
        <a:solidFill>
          <a:schemeClr val="tx1"/>
        </a:solidFill>
        <a:latin typeface="Arial" charset="0"/>
        <a:ea typeface="+mn-ea"/>
        <a:cs typeface="+mn-cs"/>
      </a:defRPr>
    </a:lvl4pPr>
    <a:lvl5pPr marL="1291280" algn="l" rtl="0" eaLnBrk="0" fontAlgn="base" hangingPunct="0">
      <a:spcBef>
        <a:spcPct val="30000"/>
      </a:spcBef>
      <a:spcAft>
        <a:spcPct val="0"/>
      </a:spcAft>
      <a:defRPr sz="848" kern="1200">
        <a:solidFill>
          <a:schemeClr val="tx1"/>
        </a:solidFill>
        <a:latin typeface="Arial" charset="0"/>
        <a:ea typeface="+mn-ea"/>
        <a:cs typeface="+mn-cs"/>
      </a:defRPr>
    </a:lvl5pPr>
    <a:lvl6pPr marL="1614100" algn="l" defTabSz="645641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6pPr>
    <a:lvl7pPr marL="1936921" algn="l" defTabSz="645641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7pPr>
    <a:lvl8pPr marL="2259741" algn="l" defTabSz="645641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8pPr>
    <a:lvl9pPr marL="2582559" algn="l" defTabSz="645641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9D608FC-A597-46D9-8FC8-70CE77E54C24}" type="slidenum">
              <a:rPr lang="ar-SA" altLang="en-US"/>
              <a:pPr/>
              <a:t>1</a:t>
            </a:fld>
            <a:endParaRPr lang="en-US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79650" y="696913"/>
            <a:ext cx="2495550" cy="3490912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a-IR" alt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129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1869" y="4124164"/>
            <a:ext cx="13511213" cy="8773325"/>
          </a:xfrm>
        </p:spPr>
        <p:txBody>
          <a:bodyPr anchor="b"/>
          <a:lstStyle>
            <a:lvl1pPr algn="ctr">
              <a:defRPr sz="8866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1869" y="13235822"/>
            <a:ext cx="13511213" cy="6084159"/>
          </a:xfrm>
        </p:spPr>
        <p:txBody>
          <a:bodyPr/>
          <a:lstStyle>
            <a:lvl1pPr marL="0" indent="0" algn="ctr">
              <a:buNone/>
              <a:defRPr sz="3546"/>
            </a:lvl1pPr>
            <a:lvl2pPr marL="675559" indent="0" algn="ctr">
              <a:buNone/>
              <a:defRPr sz="2955"/>
            </a:lvl2pPr>
            <a:lvl3pPr marL="1351117" indent="0" algn="ctr">
              <a:buNone/>
              <a:defRPr sz="2660"/>
            </a:lvl3pPr>
            <a:lvl4pPr marL="2026676" indent="0" algn="ctr">
              <a:buNone/>
              <a:defRPr sz="2364"/>
            </a:lvl4pPr>
            <a:lvl5pPr marL="2702235" indent="0" algn="ctr">
              <a:buNone/>
              <a:defRPr sz="2364"/>
            </a:lvl5pPr>
            <a:lvl6pPr marL="3377794" indent="0" algn="ctr">
              <a:buNone/>
              <a:defRPr sz="2364"/>
            </a:lvl6pPr>
            <a:lvl7pPr marL="4053352" indent="0" algn="ctr">
              <a:buNone/>
              <a:defRPr sz="2364"/>
            </a:lvl7pPr>
            <a:lvl8pPr marL="4728911" indent="0" algn="ctr">
              <a:buNone/>
              <a:defRPr sz="2364"/>
            </a:lvl8pPr>
            <a:lvl9pPr marL="5404470" indent="0" algn="ctr">
              <a:buNone/>
              <a:defRPr sz="2364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393337-6E7A-41DB-962C-4192E8296361}" type="datetimeFigureOut">
              <a:rPr lang="en-US" smtClean="0"/>
              <a:pPr>
                <a:defRPr/>
              </a:pPr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556D5-6748-49E8-9903-ED49AEB19D6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6747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75A2A-7B73-4206-B8EF-31636246E275}" type="datetimeFigureOut">
              <a:rPr lang="en-US" smtClean="0"/>
              <a:pPr>
                <a:defRPr/>
              </a:pPr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E1C41-EA19-4607-A5D2-CE1780D45CE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9358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91948" y="1341665"/>
            <a:ext cx="3884474" cy="2135581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8528" y="1341665"/>
            <a:ext cx="11428234" cy="2135581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D38AC0-683E-44F6-9526-810DCE50904E}" type="datetimeFigureOut">
              <a:rPr lang="en-US" smtClean="0"/>
              <a:pPr>
                <a:defRPr/>
              </a:pPr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4853D-1A0C-45D3-9E16-7A40B475C5C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8957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E4E91B-C7A9-439B-8B34-8A7632ADFAFF}" type="datetimeFigureOut">
              <a:rPr lang="en-US" smtClean="0"/>
              <a:pPr>
                <a:defRPr/>
              </a:pPr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835F3-1111-4B7A-BD44-7D91E55F217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8639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145" y="6282497"/>
            <a:ext cx="15537894" cy="10482488"/>
          </a:xfrm>
        </p:spPr>
        <p:txBody>
          <a:bodyPr anchor="b"/>
          <a:lstStyle>
            <a:lvl1pPr>
              <a:defRPr sz="8866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145" y="16864153"/>
            <a:ext cx="15537894" cy="5512493"/>
          </a:xfrm>
        </p:spPr>
        <p:txBody>
          <a:bodyPr/>
          <a:lstStyle>
            <a:lvl1pPr marL="0" indent="0">
              <a:buNone/>
              <a:defRPr sz="3546">
                <a:solidFill>
                  <a:schemeClr val="tx1">
                    <a:tint val="75000"/>
                  </a:schemeClr>
                </a:solidFill>
              </a:defRPr>
            </a:lvl1pPr>
            <a:lvl2pPr marL="675559" indent="0">
              <a:buNone/>
              <a:defRPr sz="2955">
                <a:solidFill>
                  <a:schemeClr val="tx1">
                    <a:tint val="75000"/>
                  </a:schemeClr>
                </a:solidFill>
              </a:defRPr>
            </a:lvl2pPr>
            <a:lvl3pPr marL="1351117" indent="0">
              <a:buNone/>
              <a:defRPr sz="2660">
                <a:solidFill>
                  <a:schemeClr val="tx1">
                    <a:tint val="75000"/>
                  </a:schemeClr>
                </a:solidFill>
              </a:defRPr>
            </a:lvl3pPr>
            <a:lvl4pPr marL="2026676" indent="0">
              <a:buNone/>
              <a:defRPr sz="2364">
                <a:solidFill>
                  <a:schemeClr val="tx1">
                    <a:tint val="75000"/>
                  </a:schemeClr>
                </a:solidFill>
              </a:defRPr>
            </a:lvl4pPr>
            <a:lvl5pPr marL="2702235" indent="0">
              <a:buNone/>
              <a:defRPr sz="2364">
                <a:solidFill>
                  <a:schemeClr val="tx1">
                    <a:tint val="75000"/>
                  </a:schemeClr>
                </a:solidFill>
              </a:defRPr>
            </a:lvl5pPr>
            <a:lvl6pPr marL="3377794" indent="0">
              <a:buNone/>
              <a:defRPr sz="2364">
                <a:solidFill>
                  <a:schemeClr val="tx1">
                    <a:tint val="75000"/>
                  </a:schemeClr>
                </a:solidFill>
              </a:defRPr>
            </a:lvl6pPr>
            <a:lvl7pPr marL="4053352" indent="0">
              <a:buNone/>
              <a:defRPr sz="2364">
                <a:solidFill>
                  <a:schemeClr val="tx1">
                    <a:tint val="75000"/>
                  </a:schemeClr>
                </a:solidFill>
              </a:defRPr>
            </a:lvl7pPr>
            <a:lvl8pPr marL="4728911" indent="0">
              <a:buNone/>
              <a:defRPr sz="2364">
                <a:solidFill>
                  <a:schemeClr val="tx1">
                    <a:tint val="75000"/>
                  </a:schemeClr>
                </a:solidFill>
              </a:defRPr>
            </a:lvl8pPr>
            <a:lvl9pPr marL="5404470" indent="0">
              <a:buNone/>
              <a:defRPr sz="23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BA9E2D-2ECD-4287-9CD2-84AFDA80F155}" type="datetimeFigureOut">
              <a:rPr lang="en-US" smtClean="0"/>
              <a:pPr>
                <a:defRPr/>
              </a:pPr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C659B-2E44-49F6-AB81-E747E15D826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9127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8528" y="6708326"/>
            <a:ext cx="7656354" cy="1598915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20068" y="6708326"/>
            <a:ext cx="7656354" cy="1598915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C03310-CFED-4269-B48B-D5943ED1E934}" type="datetimeFigureOut">
              <a:rPr lang="en-US" smtClean="0"/>
              <a:pPr>
                <a:defRPr/>
              </a:pPr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773D5-97A2-4F7E-AB45-8A6E0DEC330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931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0874" y="1341667"/>
            <a:ext cx="15537894" cy="48708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0875" y="6177496"/>
            <a:ext cx="7621168" cy="3027495"/>
          </a:xfrm>
        </p:spPr>
        <p:txBody>
          <a:bodyPr anchor="b"/>
          <a:lstStyle>
            <a:lvl1pPr marL="0" indent="0">
              <a:buNone/>
              <a:defRPr sz="3546" b="1"/>
            </a:lvl1pPr>
            <a:lvl2pPr marL="675559" indent="0">
              <a:buNone/>
              <a:defRPr sz="2955" b="1"/>
            </a:lvl2pPr>
            <a:lvl3pPr marL="1351117" indent="0">
              <a:buNone/>
              <a:defRPr sz="2660" b="1"/>
            </a:lvl3pPr>
            <a:lvl4pPr marL="2026676" indent="0">
              <a:buNone/>
              <a:defRPr sz="2364" b="1"/>
            </a:lvl4pPr>
            <a:lvl5pPr marL="2702235" indent="0">
              <a:buNone/>
              <a:defRPr sz="2364" b="1"/>
            </a:lvl5pPr>
            <a:lvl6pPr marL="3377794" indent="0">
              <a:buNone/>
              <a:defRPr sz="2364" b="1"/>
            </a:lvl6pPr>
            <a:lvl7pPr marL="4053352" indent="0">
              <a:buNone/>
              <a:defRPr sz="2364" b="1"/>
            </a:lvl7pPr>
            <a:lvl8pPr marL="4728911" indent="0">
              <a:buNone/>
              <a:defRPr sz="2364" b="1"/>
            </a:lvl8pPr>
            <a:lvl9pPr marL="5404470" indent="0">
              <a:buNone/>
              <a:defRPr sz="236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40875" y="9204991"/>
            <a:ext cx="7621168" cy="135391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20069" y="6177496"/>
            <a:ext cx="7658700" cy="3027495"/>
          </a:xfrm>
        </p:spPr>
        <p:txBody>
          <a:bodyPr anchor="b"/>
          <a:lstStyle>
            <a:lvl1pPr marL="0" indent="0">
              <a:buNone/>
              <a:defRPr sz="3546" b="1"/>
            </a:lvl1pPr>
            <a:lvl2pPr marL="675559" indent="0">
              <a:buNone/>
              <a:defRPr sz="2955" b="1"/>
            </a:lvl2pPr>
            <a:lvl3pPr marL="1351117" indent="0">
              <a:buNone/>
              <a:defRPr sz="2660" b="1"/>
            </a:lvl3pPr>
            <a:lvl4pPr marL="2026676" indent="0">
              <a:buNone/>
              <a:defRPr sz="2364" b="1"/>
            </a:lvl4pPr>
            <a:lvl5pPr marL="2702235" indent="0">
              <a:buNone/>
              <a:defRPr sz="2364" b="1"/>
            </a:lvl5pPr>
            <a:lvl6pPr marL="3377794" indent="0">
              <a:buNone/>
              <a:defRPr sz="2364" b="1"/>
            </a:lvl6pPr>
            <a:lvl7pPr marL="4053352" indent="0">
              <a:buNone/>
              <a:defRPr sz="2364" b="1"/>
            </a:lvl7pPr>
            <a:lvl8pPr marL="4728911" indent="0">
              <a:buNone/>
              <a:defRPr sz="2364" b="1"/>
            </a:lvl8pPr>
            <a:lvl9pPr marL="5404470" indent="0">
              <a:buNone/>
              <a:defRPr sz="236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20069" y="9204991"/>
            <a:ext cx="7658700" cy="135391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A8ED42-C3F6-4C47-9733-B6196D32D9CD}" type="datetimeFigureOut">
              <a:rPr lang="en-US" smtClean="0"/>
              <a:pPr>
                <a:defRPr/>
              </a:pPr>
              <a:t>8/12/2020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D051D-BF27-45B3-8085-577360FB222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6100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8056E5-9CF3-4AD0-B6D3-6D228DA38C58}" type="datetimeFigureOut">
              <a:rPr lang="en-US" smtClean="0"/>
              <a:pPr>
                <a:defRPr/>
              </a:pPr>
              <a:t>8/12/2020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3400-ED10-4FA3-9D03-359B6BD33E7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536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59309E-D6C1-46ED-9131-FF6C615EB8C4}" type="datetimeFigureOut">
              <a:rPr lang="en-US" smtClean="0"/>
              <a:pPr>
                <a:defRPr/>
              </a:pPr>
              <a:t>8/12/2020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D261-6B5D-4892-85AA-8B3EF6B3BBF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0437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0875" y="1679998"/>
            <a:ext cx="5810290" cy="5879994"/>
          </a:xfrm>
        </p:spPr>
        <p:txBody>
          <a:bodyPr anchor="b"/>
          <a:lstStyle>
            <a:lvl1pPr>
              <a:defRPr sz="4728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8700" y="3628331"/>
            <a:ext cx="9120068" cy="17908316"/>
          </a:xfrm>
        </p:spPr>
        <p:txBody>
          <a:bodyPr/>
          <a:lstStyle>
            <a:lvl1pPr>
              <a:defRPr sz="4728"/>
            </a:lvl1pPr>
            <a:lvl2pPr>
              <a:defRPr sz="4137"/>
            </a:lvl2pPr>
            <a:lvl3pPr>
              <a:defRPr sz="3546"/>
            </a:lvl3pPr>
            <a:lvl4pPr>
              <a:defRPr sz="2955"/>
            </a:lvl4pPr>
            <a:lvl5pPr>
              <a:defRPr sz="2955"/>
            </a:lvl5pPr>
            <a:lvl6pPr>
              <a:defRPr sz="2955"/>
            </a:lvl6pPr>
            <a:lvl7pPr>
              <a:defRPr sz="2955"/>
            </a:lvl7pPr>
            <a:lvl8pPr>
              <a:defRPr sz="2955"/>
            </a:lvl8pPr>
            <a:lvl9pPr>
              <a:defRPr sz="295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40875" y="7559993"/>
            <a:ext cx="5810290" cy="14005821"/>
          </a:xfrm>
        </p:spPr>
        <p:txBody>
          <a:bodyPr/>
          <a:lstStyle>
            <a:lvl1pPr marL="0" indent="0">
              <a:buNone/>
              <a:defRPr sz="2364"/>
            </a:lvl1pPr>
            <a:lvl2pPr marL="675559" indent="0">
              <a:buNone/>
              <a:defRPr sz="2069"/>
            </a:lvl2pPr>
            <a:lvl3pPr marL="1351117" indent="0">
              <a:buNone/>
              <a:defRPr sz="1773"/>
            </a:lvl3pPr>
            <a:lvl4pPr marL="2026676" indent="0">
              <a:buNone/>
              <a:defRPr sz="1478"/>
            </a:lvl4pPr>
            <a:lvl5pPr marL="2702235" indent="0">
              <a:buNone/>
              <a:defRPr sz="1478"/>
            </a:lvl5pPr>
            <a:lvl6pPr marL="3377794" indent="0">
              <a:buNone/>
              <a:defRPr sz="1478"/>
            </a:lvl6pPr>
            <a:lvl7pPr marL="4053352" indent="0">
              <a:buNone/>
              <a:defRPr sz="1478"/>
            </a:lvl7pPr>
            <a:lvl8pPr marL="4728911" indent="0">
              <a:buNone/>
              <a:defRPr sz="1478"/>
            </a:lvl8pPr>
            <a:lvl9pPr marL="5404470" indent="0">
              <a:buNone/>
              <a:defRPr sz="1478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4104F1-0FAB-4548-99FD-EA82E90A4C6F}" type="datetimeFigureOut">
              <a:rPr lang="en-US" smtClean="0"/>
              <a:pPr>
                <a:defRPr/>
              </a:pPr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9CD5E-7CBF-482C-A252-1F2466B3B01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1755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0875" y="1679998"/>
            <a:ext cx="5810290" cy="5879994"/>
          </a:xfrm>
        </p:spPr>
        <p:txBody>
          <a:bodyPr anchor="b"/>
          <a:lstStyle>
            <a:lvl1pPr>
              <a:defRPr sz="4728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58700" y="3628331"/>
            <a:ext cx="9120068" cy="17908316"/>
          </a:xfrm>
        </p:spPr>
        <p:txBody>
          <a:bodyPr/>
          <a:lstStyle>
            <a:lvl1pPr marL="0" indent="0">
              <a:buNone/>
              <a:defRPr sz="4728"/>
            </a:lvl1pPr>
            <a:lvl2pPr marL="675559" indent="0">
              <a:buNone/>
              <a:defRPr sz="4137"/>
            </a:lvl2pPr>
            <a:lvl3pPr marL="1351117" indent="0">
              <a:buNone/>
              <a:defRPr sz="3546"/>
            </a:lvl3pPr>
            <a:lvl4pPr marL="2026676" indent="0">
              <a:buNone/>
              <a:defRPr sz="2955"/>
            </a:lvl4pPr>
            <a:lvl5pPr marL="2702235" indent="0">
              <a:buNone/>
              <a:defRPr sz="2955"/>
            </a:lvl5pPr>
            <a:lvl6pPr marL="3377794" indent="0">
              <a:buNone/>
              <a:defRPr sz="2955"/>
            </a:lvl6pPr>
            <a:lvl7pPr marL="4053352" indent="0">
              <a:buNone/>
              <a:defRPr sz="2955"/>
            </a:lvl7pPr>
            <a:lvl8pPr marL="4728911" indent="0">
              <a:buNone/>
              <a:defRPr sz="2955"/>
            </a:lvl8pPr>
            <a:lvl9pPr marL="5404470" indent="0">
              <a:buNone/>
              <a:defRPr sz="2955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40875" y="7559993"/>
            <a:ext cx="5810290" cy="14005821"/>
          </a:xfrm>
        </p:spPr>
        <p:txBody>
          <a:bodyPr/>
          <a:lstStyle>
            <a:lvl1pPr marL="0" indent="0">
              <a:buNone/>
              <a:defRPr sz="2364"/>
            </a:lvl1pPr>
            <a:lvl2pPr marL="675559" indent="0">
              <a:buNone/>
              <a:defRPr sz="2069"/>
            </a:lvl2pPr>
            <a:lvl3pPr marL="1351117" indent="0">
              <a:buNone/>
              <a:defRPr sz="1773"/>
            </a:lvl3pPr>
            <a:lvl4pPr marL="2026676" indent="0">
              <a:buNone/>
              <a:defRPr sz="1478"/>
            </a:lvl4pPr>
            <a:lvl5pPr marL="2702235" indent="0">
              <a:buNone/>
              <a:defRPr sz="1478"/>
            </a:lvl5pPr>
            <a:lvl6pPr marL="3377794" indent="0">
              <a:buNone/>
              <a:defRPr sz="1478"/>
            </a:lvl6pPr>
            <a:lvl7pPr marL="4053352" indent="0">
              <a:buNone/>
              <a:defRPr sz="1478"/>
            </a:lvl7pPr>
            <a:lvl8pPr marL="4728911" indent="0">
              <a:buNone/>
              <a:defRPr sz="1478"/>
            </a:lvl8pPr>
            <a:lvl9pPr marL="5404470" indent="0">
              <a:buNone/>
              <a:defRPr sz="1478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6046D1-C0FB-484C-A9A9-27608ADE7022}" type="datetimeFigureOut">
              <a:rPr lang="en-US" smtClean="0"/>
              <a:pPr>
                <a:defRPr/>
              </a:pPr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01AC1-7359-4EF9-B4E2-75ECDA2DF3C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178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8528" y="1341667"/>
            <a:ext cx="15537894" cy="48708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8528" y="6708326"/>
            <a:ext cx="15537894" cy="15989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8528" y="23356646"/>
            <a:ext cx="4053364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E6D7A09-218B-4651-BF1A-2EA18E04A30F}" type="datetimeFigureOut">
              <a:rPr lang="en-US" smtClean="0"/>
              <a:pPr>
                <a:defRPr/>
              </a:pPr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7452" y="23356646"/>
            <a:ext cx="6080046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23058" y="23356646"/>
            <a:ext cx="4053364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83918-BE03-4E00-9BD6-8B45238A9A8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9611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62" r:id="rId1"/>
    <p:sldLayoutId id="2147484663" r:id="rId2"/>
    <p:sldLayoutId id="2147484664" r:id="rId3"/>
    <p:sldLayoutId id="2147484665" r:id="rId4"/>
    <p:sldLayoutId id="2147484666" r:id="rId5"/>
    <p:sldLayoutId id="2147484667" r:id="rId6"/>
    <p:sldLayoutId id="2147484668" r:id="rId7"/>
    <p:sldLayoutId id="2147484669" r:id="rId8"/>
    <p:sldLayoutId id="2147484670" r:id="rId9"/>
    <p:sldLayoutId id="2147484671" r:id="rId10"/>
    <p:sldLayoutId id="2147484672" r:id="rId11"/>
  </p:sldLayoutIdLst>
  <p:txStyles>
    <p:titleStyle>
      <a:lvl1pPr algn="l" defTabSz="1351117" rtl="0" eaLnBrk="1" latinLnBrk="0" hangingPunct="1">
        <a:lnSpc>
          <a:spcPct val="90000"/>
        </a:lnSpc>
        <a:spcBef>
          <a:spcPct val="0"/>
        </a:spcBef>
        <a:buNone/>
        <a:defRPr sz="65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779" indent="-337779" algn="l" defTabSz="1351117" rtl="0" eaLnBrk="1" latinLnBrk="0" hangingPunct="1">
        <a:lnSpc>
          <a:spcPct val="90000"/>
        </a:lnSpc>
        <a:spcBef>
          <a:spcPts val="1478"/>
        </a:spcBef>
        <a:buFont typeface="Arial" panose="020B0604020202020204" pitchFamily="34" charset="0"/>
        <a:buChar char="•"/>
        <a:defRPr sz="4137" kern="1200">
          <a:solidFill>
            <a:schemeClr val="tx1"/>
          </a:solidFill>
          <a:latin typeface="+mn-lt"/>
          <a:ea typeface="+mn-ea"/>
          <a:cs typeface="+mn-cs"/>
        </a:defRPr>
      </a:lvl1pPr>
      <a:lvl2pPr marL="1013338" indent="-337779" algn="l" defTabSz="1351117" rtl="0" eaLnBrk="1" latinLnBrk="0" hangingPunct="1">
        <a:lnSpc>
          <a:spcPct val="90000"/>
        </a:lnSpc>
        <a:spcBef>
          <a:spcPts val="739"/>
        </a:spcBef>
        <a:buFont typeface="Arial" panose="020B0604020202020204" pitchFamily="34" charset="0"/>
        <a:buChar char="•"/>
        <a:defRPr sz="3546" kern="1200">
          <a:solidFill>
            <a:schemeClr val="tx1"/>
          </a:solidFill>
          <a:latin typeface="+mn-lt"/>
          <a:ea typeface="+mn-ea"/>
          <a:cs typeface="+mn-cs"/>
        </a:defRPr>
      </a:lvl2pPr>
      <a:lvl3pPr marL="1688897" indent="-337779" algn="l" defTabSz="1351117" rtl="0" eaLnBrk="1" latinLnBrk="0" hangingPunct="1">
        <a:lnSpc>
          <a:spcPct val="90000"/>
        </a:lnSpc>
        <a:spcBef>
          <a:spcPts val="739"/>
        </a:spcBef>
        <a:buFont typeface="Arial" panose="020B0604020202020204" pitchFamily="34" charset="0"/>
        <a:buChar char="•"/>
        <a:defRPr sz="2955" kern="1200">
          <a:solidFill>
            <a:schemeClr val="tx1"/>
          </a:solidFill>
          <a:latin typeface="+mn-lt"/>
          <a:ea typeface="+mn-ea"/>
          <a:cs typeface="+mn-cs"/>
        </a:defRPr>
      </a:lvl3pPr>
      <a:lvl4pPr marL="2364456" indent="-337779" algn="l" defTabSz="1351117" rtl="0" eaLnBrk="1" latinLnBrk="0" hangingPunct="1">
        <a:lnSpc>
          <a:spcPct val="90000"/>
        </a:lnSpc>
        <a:spcBef>
          <a:spcPts val="739"/>
        </a:spcBef>
        <a:buFont typeface="Arial" panose="020B0604020202020204" pitchFamily="34" charset="0"/>
        <a:buChar char="•"/>
        <a:defRPr sz="2660" kern="1200">
          <a:solidFill>
            <a:schemeClr val="tx1"/>
          </a:solidFill>
          <a:latin typeface="+mn-lt"/>
          <a:ea typeface="+mn-ea"/>
          <a:cs typeface="+mn-cs"/>
        </a:defRPr>
      </a:lvl4pPr>
      <a:lvl5pPr marL="3040014" indent="-337779" algn="l" defTabSz="1351117" rtl="0" eaLnBrk="1" latinLnBrk="0" hangingPunct="1">
        <a:lnSpc>
          <a:spcPct val="90000"/>
        </a:lnSpc>
        <a:spcBef>
          <a:spcPts val="739"/>
        </a:spcBef>
        <a:buFont typeface="Arial" panose="020B0604020202020204" pitchFamily="34" charset="0"/>
        <a:buChar char="•"/>
        <a:defRPr sz="2660" kern="1200">
          <a:solidFill>
            <a:schemeClr val="tx1"/>
          </a:solidFill>
          <a:latin typeface="+mn-lt"/>
          <a:ea typeface="+mn-ea"/>
          <a:cs typeface="+mn-cs"/>
        </a:defRPr>
      </a:lvl5pPr>
      <a:lvl6pPr marL="3715573" indent="-337779" algn="l" defTabSz="1351117" rtl="0" eaLnBrk="1" latinLnBrk="0" hangingPunct="1">
        <a:lnSpc>
          <a:spcPct val="90000"/>
        </a:lnSpc>
        <a:spcBef>
          <a:spcPts val="739"/>
        </a:spcBef>
        <a:buFont typeface="Arial" panose="020B0604020202020204" pitchFamily="34" charset="0"/>
        <a:buChar char="•"/>
        <a:defRPr sz="2660" kern="1200">
          <a:solidFill>
            <a:schemeClr val="tx1"/>
          </a:solidFill>
          <a:latin typeface="+mn-lt"/>
          <a:ea typeface="+mn-ea"/>
          <a:cs typeface="+mn-cs"/>
        </a:defRPr>
      </a:lvl6pPr>
      <a:lvl7pPr marL="4391132" indent="-337779" algn="l" defTabSz="1351117" rtl="0" eaLnBrk="1" latinLnBrk="0" hangingPunct="1">
        <a:lnSpc>
          <a:spcPct val="90000"/>
        </a:lnSpc>
        <a:spcBef>
          <a:spcPts val="739"/>
        </a:spcBef>
        <a:buFont typeface="Arial" panose="020B0604020202020204" pitchFamily="34" charset="0"/>
        <a:buChar char="•"/>
        <a:defRPr sz="2660" kern="1200">
          <a:solidFill>
            <a:schemeClr val="tx1"/>
          </a:solidFill>
          <a:latin typeface="+mn-lt"/>
          <a:ea typeface="+mn-ea"/>
          <a:cs typeface="+mn-cs"/>
        </a:defRPr>
      </a:lvl7pPr>
      <a:lvl8pPr marL="5066690" indent="-337779" algn="l" defTabSz="1351117" rtl="0" eaLnBrk="1" latinLnBrk="0" hangingPunct="1">
        <a:lnSpc>
          <a:spcPct val="90000"/>
        </a:lnSpc>
        <a:spcBef>
          <a:spcPts val="739"/>
        </a:spcBef>
        <a:buFont typeface="Arial" panose="020B0604020202020204" pitchFamily="34" charset="0"/>
        <a:buChar char="•"/>
        <a:defRPr sz="2660" kern="1200">
          <a:solidFill>
            <a:schemeClr val="tx1"/>
          </a:solidFill>
          <a:latin typeface="+mn-lt"/>
          <a:ea typeface="+mn-ea"/>
          <a:cs typeface="+mn-cs"/>
        </a:defRPr>
      </a:lvl8pPr>
      <a:lvl9pPr marL="5742249" indent="-337779" algn="l" defTabSz="1351117" rtl="0" eaLnBrk="1" latinLnBrk="0" hangingPunct="1">
        <a:lnSpc>
          <a:spcPct val="90000"/>
        </a:lnSpc>
        <a:spcBef>
          <a:spcPts val="739"/>
        </a:spcBef>
        <a:buFont typeface="Arial" panose="020B0604020202020204" pitchFamily="34" charset="0"/>
        <a:buChar char="•"/>
        <a:defRPr sz="26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51117" rtl="0" eaLnBrk="1" latinLnBrk="0" hangingPunct="1">
        <a:defRPr sz="2660" kern="1200">
          <a:solidFill>
            <a:schemeClr val="tx1"/>
          </a:solidFill>
          <a:latin typeface="+mn-lt"/>
          <a:ea typeface="+mn-ea"/>
          <a:cs typeface="+mn-cs"/>
        </a:defRPr>
      </a:lvl1pPr>
      <a:lvl2pPr marL="675559" algn="l" defTabSz="1351117" rtl="0" eaLnBrk="1" latinLnBrk="0" hangingPunct="1">
        <a:defRPr sz="2660" kern="1200">
          <a:solidFill>
            <a:schemeClr val="tx1"/>
          </a:solidFill>
          <a:latin typeface="+mn-lt"/>
          <a:ea typeface="+mn-ea"/>
          <a:cs typeface="+mn-cs"/>
        </a:defRPr>
      </a:lvl2pPr>
      <a:lvl3pPr marL="1351117" algn="l" defTabSz="1351117" rtl="0" eaLnBrk="1" latinLnBrk="0" hangingPunct="1">
        <a:defRPr sz="2660" kern="1200">
          <a:solidFill>
            <a:schemeClr val="tx1"/>
          </a:solidFill>
          <a:latin typeface="+mn-lt"/>
          <a:ea typeface="+mn-ea"/>
          <a:cs typeface="+mn-cs"/>
        </a:defRPr>
      </a:lvl3pPr>
      <a:lvl4pPr marL="2026676" algn="l" defTabSz="1351117" rtl="0" eaLnBrk="1" latinLnBrk="0" hangingPunct="1">
        <a:defRPr sz="2660" kern="1200">
          <a:solidFill>
            <a:schemeClr val="tx1"/>
          </a:solidFill>
          <a:latin typeface="+mn-lt"/>
          <a:ea typeface="+mn-ea"/>
          <a:cs typeface="+mn-cs"/>
        </a:defRPr>
      </a:lvl4pPr>
      <a:lvl5pPr marL="2702235" algn="l" defTabSz="1351117" rtl="0" eaLnBrk="1" latinLnBrk="0" hangingPunct="1">
        <a:defRPr sz="2660" kern="1200">
          <a:solidFill>
            <a:schemeClr val="tx1"/>
          </a:solidFill>
          <a:latin typeface="+mn-lt"/>
          <a:ea typeface="+mn-ea"/>
          <a:cs typeface="+mn-cs"/>
        </a:defRPr>
      </a:lvl5pPr>
      <a:lvl6pPr marL="3377794" algn="l" defTabSz="1351117" rtl="0" eaLnBrk="1" latinLnBrk="0" hangingPunct="1">
        <a:defRPr sz="2660" kern="1200">
          <a:solidFill>
            <a:schemeClr val="tx1"/>
          </a:solidFill>
          <a:latin typeface="+mn-lt"/>
          <a:ea typeface="+mn-ea"/>
          <a:cs typeface="+mn-cs"/>
        </a:defRPr>
      </a:lvl6pPr>
      <a:lvl7pPr marL="4053352" algn="l" defTabSz="1351117" rtl="0" eaLnBrk="1" latinLnBrk="0" hangingPunct="1">
        <a:defRPr sz="2660" kern="1200">
          <a:solidFill>
            <a:schemeClr val="tx1"/>
          </a:solidFill>
          <a:latin typeface="+mn-lt"/>
          <a:ea typeface="+mn-ea"/>
          <a:cs typeface="+mn-cs"/>
        </a:defRPr>
      </a:lvl7pPr>
      <a:lvl8pPr marL="4728911" algn="l" defTabSz="1351117" rtl="0" eaLnBrk="1" latinLnBrk="0" hangingPunct="1">
        <a:defRPr sz="2660" kern="1200">
          <a:solidFill>
            <a:schemeClr val="tx1"/>
          </a:solidFill>
          <a:latin typeface="+mn-lt"/>
          <a:ea typeface="+mn-ea"/>
          <a:cs typeface="+mn-cs"/>
        </a:defRPr>
      </a:lvl8pPr>
      <a:lvl9pPr marL="5404470" algn="l" defTabSz="1351117" rtl="0" eaLnBrk="1" latinLnBrk="0" hangingPunct="1">
        <a:defRPr sz="26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D9FD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Text Box 10"/>
          <p:cNvSpPr txBox="1">
            <a:spLocks noChangeArrowheads="1"/>
          </p:cNvSpPr>
          <p:nvPr/>
        </p:nvSpPr>
        <p:spPr bwMode="auto">
          <a:xfrm>
            <a:off x="1207011" y="19492560"/>
            <a:ext cx="7320961" cy="1408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0995" tIns="25498" rIns="50995" bIns="25498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fa-IR" altLang="en-US" sz="2520">
                <a:cs typeface="B Mitra" pitchFamily="2" charset="-78"/>
              </a:rPr>
              <a:t>   </a:t>
            </a:r>
          </a:p>
          <a:p>
            <a:pPr algn="just" eaLnBrk="1" hangingPunct="1">
              <a:lnSpc>
                <a:spcPct val="150000"/>
              </a:lnSpc>
              <a:spcBef>
                <a:spcPct val="50000"/>
              </a:spcBef>
            </a:pPr>
            <a:endParaRPr lang="en-US" altLang="en-US" sz="2520" b="1">
              <a:cs typeface="B Mitra" pitchFamily="2" charset="-78"/>
            </a:endParaRPr>
          </a:p>
        </p:txBody>
      </p:sp>
      <p:sp>
        <p:nvSpPr>
          <p:cNvPr id="21524" name="Text Box 10"/>
          <p:cNvSpPr txBox="1">
            <a:spLocks noChangeArrowheads="1"/>
          </p:cNvSpPr>
          <p:nvPr/>
        </p:nvSpPr>
        <p:spPr bwMode="auto">
          <a:xfrm>
            <a:off x="10002612" y="15747627"/>
            <a:ext cx="7320961" cy="633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0995" tIns="25498" rIns="50995" bIns="25498">
            <a:spAutoFit/>
          </a:bodyPr>
          <a:lstStyle/>
          <a:p>
            <a:pPr indent="253353" algn="just" defTabSz="2447961" rtl="1" eaLnBrk="1" hangingPunct="1">
              <a:lnSpc>
                <a:spcPct val="150000"/>
              </a:lnSpc>
            </a:pPr>
            <a:r>
              <a:rPr lang="fa-IR" altLang="en-US" sz="2520">
                <a:cs typeface="B Mitra" pitchFamily="2" charset="-78"/>
              </a:rPr>
              <a:t>  </a:t>
            </a:r>
            <a:endParaRPr lang="fa-IR" altLang="en-US" sz="2520">
              <a:ea typeface="方正舒体"/>
              <a:cs typeface="B Mitra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-6333" y="23744224"/>
            <a:ext cx="18019950" cy="1592389"/>
          </a:xfrm>
          <a:prstGeom prst="rect">
            <a:avLst/>
          </a:prstGeom>
        </p:spPr>
      </p:pic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350250"/>
              </p:ext>
            </p:extLst>
          </p:nvPr>
        </p:nvGraphicFramePr>
        <p:xfrm>
          <a:off x="666750" y="2571751"/>
          <a:ext cx="16656822" cy="21374094"/>
        </p:xfrm>
        <a:graphic>
          <a:graphicData uri="http://schemas.openxmlformats.org/drawingml/2006/table">
            <a:tbl>
              <a:tblPr rtl="1">
                <a:effectLst/>
                <a:tableStyleId>{69CF1AB2-1976-4502-BF36-3FF5EA218861}</a:tableStyleId>
              </a:tblPr>
              <a:tblGrid>
                <a:gridCol w="4505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565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944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82199"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3600" b="1" dirty="0" smtClean="0">
                          <a:ln w="22225">
                            <a:solidFill>
                              <a:schemeClr val="tx2"/>
                            </a:solidFill>
                          </a:ln>
                          <a:latin typeface="Titr" panose="01000700000000000000" pitchFamily="2" charset="-78"/>
                          <a:cs typeface="Titr" panose="01000700000000000000" pitchFamily="2" charset="-78"/>
                        </a:rPr>
                        <a:t>عنوان </a:t>
                      </a:r>
                      <a:r>
                        <a:rPr lang="fa-IR" sz="3600" b="1" dirty="0">
                          <a:ln w="22225">
                            <a:solidFill>
                              <a:schemeClr val="tx2"/>
                            </a:solidFill>
                          </a:ln>
                          <a:latin typeface="Titr" panose="01000700000000000000" pitchFamily="2" charset="-78"/>
                          <a:cs typeface="Titr" panose="01000700000000000000" pitchFamily="2" charset="-78"/>
                        </a:rPr>
                        <a:t>مقاله در اين قسمت نوشته مي </a:t>
                      </a:r>
                      <a:r>
                        <a:rPr lang="fa-IR" sz="3600" b="1" dirty="0" smtClean="0">
                          <a:ln w="22225">
                            <a:solidFill>
                              <a:schemeClr val="tx2"/>
                            </a:solidFill>
                          </a:ln>
                          <a:latin typeface="Titr" panose="01000700000000000000" pitchFamily="2" charset="-78"/>
                          <a:cs typeface="Titr" panose="01000700000000000000" pitchFamily="2" charset="-78"/>
                        </a:rPr>
                        <a:t>شود</a:t>
                      </a:r>
                      <a:endParaRPr lang="en-US" sz="3600" b="1" dirty="0" smtClean="0">
                        <a:ln w="22225">
                          <a:solidFill>
                            <a:schemeClr val="tx2"/>
                          </a:solidFill>
                        </a:ln>
                        <a:latin typeface="Titr" panose="01000700000000000000" pitchFamily="2" charset="-78"/>
                        <a:cs typeface="Titr" panose="01000700000000000000" pitchFamily="2" charset="-78"/>
                      </a:endParaRPr>
                    </a:p>
                  </a:txBody>
                  <a:tcPr marL="236599" marR="236599" marT="197170" marB="197170" anchor="b">
                    <a:lnL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0691"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2400" b="0" dirty="0" smtClean="0">
                          <a:ln w="22225">
                            <a:solidFill>
                              <a:schemeClr val="tx2"/>
                            </a:solidFill>
                          </a:ln>
                          <a:cs typeface="B Nazanin" pitchFamily="2" charset="-78"/>
                        </a:rPr>
                        <a:t>نویسنده اول، نویسنده دوم، نویسنده سوم</a:t>
                      </a:r>
                      <a:endParaRPr lang="en-US" sz="2400" b="0" dirty="0" smtClean="0">
                        <a:ln w="22225">
                          <a:solidFill>
                            <a:schemeClr val="tx2"/>
                          </a:solidFill>
                        </a:ln>
                        <a:cs typeface="B Nazanin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2400" b="0" dirty="0" smtClean="0">
                          <a:ln w="22225">
                            <a:solidFill>
                              <a:schemeClr val="tx2"/>
                            </a:solidFill>
                          </a:ln>
                          <a:cs typeface="B Nazanin" pitchFamily="2" charset="-78"/>
                        </a:rPr>
                        <a:t>1- مشخصات نویسنده اول</a:t>
                      </a:r>
                      <a:endParaRPr lang="en-US" sz="2400" b="0" dirty="0" smtClean="0">
                        <a:ln w="22225">
                          <a:solidFill>
                            <a:schemeClr val="tx2"/>
                          </a:solidFill>
                        </a:ln>
                        <a:cs typeface="B Nazanin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2400" b="0" dirty="0" smtClean="0">
                          <a:ln w="22225">
                            <a:solidFill>
                              <a:schemeClr val="tx2"/>
                            </a:solidFill>
                          </a:ln>
                          <a:cs typeface="B Nazanin" pitchFamily="2" charset="-78"/>
                        </a:rPr>
                        <a:t>2- مشخصات نویسنده دوم</a:t>
                      </a:r>
                      <a:endParaRPr lang="en-US" sz="2400" b="0" dirty="0" smtClean="0">
                        <a:ln w="22225">
                          <a:solidFill>
                            <a:schemeClr val="tx2"/>
                          </a:solidFill>
                        </a:ln>
                        <a:cs typeface="B Nazanin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2400" b="0" dirty="0" smtClean="0">
                          <a:ln w="22225">
                            <a:solidFill>
                              <a:schemeClr val="tx2"/>
                            </a:solidFill>
                          </a:ln>
                          <a:cs typeface="B Nazanin" pitchFamily="2" charset="-78"/>
                        </a:rPr>
                        <a:t>3- مشخصات نویسنده سوم</a:t>
                      </a:r>
                    </a:p>
                  </a:txBody>
                  <a:tcPr marL="236599" marR="236599" marT="197170" marB="197170" anchor="b">
                    <a:lnL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47892">
                <a:tc>
                  <a:txBody>
                    <a:bodyPr/>
                    <a:lstStyle/>
                    <a:p>
                      <a:pPr rtl="1">
                        <a:lnSpc>
                          <a:spcPct val="115000"/>
                        </a:lnSpc>
                      </a:pPr>
                      <a:endParaRPr lang="en-US" sz="5100" dirty="0">
                        <a:ln w="22225">
                          <a:solidFill>
                            <a:schemeClr val="tx2"/>
                          </a:solidFill>
                        </a:ln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236599" marR="236599" marT="197170" marB="197170" anchor="ctr">
                    <a:lnL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15000"/>
                        </a:lnSpc>
                      </a:pPr>
                      <a:endParaRPr lang="en-US" sz="5100" dirty="0">
                        <a:ln w="22225">
                          <a:solidFill>
                            <a:schemeClr val="tx2"/>
                          </a:solidFill>
                        </a:ln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236599" marR="236599" marT="197170" marB="197170" anchor="ctr">
                    <a:lnL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15000"/>
                        </a:lnSpc>
                      </a:pPr>
                      <a:endParaRPr lang="en-US" sz="5100" dirty="0">
                        <a:ln w="22225">
                          <a:solidFill>
                            <a:schemeClr val="tx2"/>
                          </a:solidFill>
                        </a:ln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236599" marR="236599" marT="197170" marB="197170" anchor="ctr">
                    <a:lnL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03312">
                <a:tc>
                  <a:txBody>
                    <a:bodyPr/>
                    <a:lstStyle/>
                    <a:p>
                      <a:pPr rtl="1">
                        <a:lnSpc>
                          <a:spcPct val="115000"/>
                        </a:lnSpc>
                      </a:pPr>
                      <a:endParaRPr lang="en-US" sz="5100" dirty="0">
                        <a:ln w="22225">
                          <a:solidFill>
                            <a:schemeClr val="tx2"/>
                          </a:solidFill>
                        </a:ln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236599" marR="236599" marT="197170" marB="197170" anchor="ctr">
                    <a:lnL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15000"/>
                        </a:lnSpc>
                      </a:pPr>
                      <a:endParaRPr lang="en-US" sz="5100" dirty="0">
                        <a:ln w="22225">
                          <a:solidFill>
                            <a:schemeClr val="tx2"/>
                          </a:solidFill>
                        </a:ln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236599" marR="236599" marT="197170" marB="197170" anchor="ctr">
                    <a:lnL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15000"/>
                        </a:lnSpc>
                      </a:pPr>
                      <a:endParaRPr lang="en-US" sz="5100" dirty="0">
                        <a:ln w="22225">
                          <a:solidFill>
                            <a:schemeClr val="tx2"/>
                          </a:solidFill>
                        </a:ln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236599" marR="236599" marT="197170" marB="197170" anchor="ctr">
                    <a:lnL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37" name="Group 1"/>
          <p:cNvGrpSpPr>
            <a:grpSpLocks/>
          </p:cNvGrpSpPr>
          <p:nvPr/>
        </p:nvGrpSpPr>
        <p:grpSpPr bwMode="auto">
          <a:xfrm>
            <a:off x="1207010" y="7715250"/>
            <a:ext cx="15621605" cy="15601950"/>
            <a:chOff x="5480710" y="16283133"/>
            <a:chExt cx="14420273" cy="5907239"/>
          </a:xfrm>
        </p:grpSpPr>
        <p:sp>
          <p:nvSpPr>
            <p:cNvPr id="38" name="Rounded Rectangle 37"/>
            <p:cNvSpPr/>
            <p:nvPr/>
          </p:nvSpPr>
          <p:spPr bwMode="auto">
            <a:xfrm>
              <a:off x="16809110" y="19324366"/>
              <a:ext cx="3091873" cy="2818104"/>
            </a:xfrm>
            <a:prstGeom prst="roundRect">
              <a:avLst>
                <a:gd name="adj" fmla="val 40510"/>
              </a:avLst>
            </a:prstGeom>
            <a:solidFill>
              <a:schemeClr val="bg2"/>
            </a:solidFill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defTabSz="3703320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sz="4900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cs typeface="B Nazanin" pitchFamily="2" charset="-78"/>
                </a:rPr>
                <a:t>روش تحقیق</a:t>
              </a:r>
            </a:p>
          </p:txBody>
        </p:sp>
        <p:sp>
          <p:nvSpPr>
            <p:cNvPr id="40" name="Rounded Rectangle 39"/>
            <p:cNvSpPr/>
            <p:nvPr/>
          </p:nvSpPr>
          <p:spPr bwMode="auto">
            <a:xfrm>
              <a:off x="11520439" y="16283133"/>
              <a:ext cx="4030153" cy="2644246"/>
            </a:xfrm>
            <a:prstGeom prst="roundRect">
              <a:avLst/>
            </a:prstGeom>
            <a:solidFill>
              <a:schemeClr val="bg2"/>
            </a:solidFill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defTabSz="3703320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sz="4900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cs typeface="B Nazanin" pitchFamily="2" charset="-78"/>
                </a:rPr>
                <a:t>مقدمه</a:t>
              </a:r>
            </a:p>
          </p:txBody>
        </p:sp>
        <p:sp>
          <p:nvSpPr>
            <p:cNvPr id="41" name="Rounded Rectangle 40"/>
            <p:cNvSpPr/>
            <p:nvPr/>
          </p:nvSpPr>
          <p:spPr bwMode="auto">
            <a:xfrm>
              <a:off x="11520440" y="19324366"/>
              <a:ext cx="4030153" cy="2866006"/>
            </a:xfrm>
            <a:prstGeom prst="roundRect">
              <a:avLst/>
            </a:prstGeom>
            <a:solidFill>
              <a:schemeClr val="bg2"/>
            </a:solidFill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defTabSz="3703320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sz="4900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cs typeface="B Nazanin" pitchFamily="2" charset="-78"/>
                </a:rPr>
                <a:t>نتیجه‌گیری</a:t>
              </a:r>
            </a:p>
          </p:txBody>
        </p:sp>
        <p:sp>
          <p:nvSpPr>
            <p:cNvPr id="42" name="Rounded Rectangle 41"/>
            <p:cNvSpPr/>
            <p:nvPr/>
          </p:nvSpPr>
          <p:spPr bwMode="auto">
            <a:xfrm>
              <a:off x="5480710" y="16283133"/>
              <a:ext cx="4781210" cy="2612281"/>
            </a:xfrm>
            <a:prstGeom prst="roundRect">
              <a:avLst/>
            </a:prstGeom>
            <a:solidFill>
              <a:schemeClr val="bg2"/>
            </a:solidFill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defTabSz="3703320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sz="4900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cs typeface="B Nazanin" pitchFamily="2" charset="-78"/>
                </a:rPr>
                <a:t>نتایج و</a:t>
              </a:r>
            </a:p>
            <a:p>
              <a:pPr algn="ctr" defTabSz="3703320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sz="4900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cs typeface="B Nazanin" pitchFamily="2" charset="-78"/>
                </a:rPr>
                <a:t>بحث</a:t>
              </a:r>
            </a:p>
          </p:txBody>
        </p:sp>
        <p:sp>
          <p:nvSpPr>
            <p:cNvPr id="43" name="Rounded Rectangle 42"/>
            <p:cNvSpPr/>
            <p:nvPr/>
          </p:nvSpPr>
          <p:spPr bwMode="auto">
            <a:xfrm>
              <a:off x="5480710" y="19311892"/>
              <a:ext cx="4781210" cy="2878480"/>
            </a:xfrm>
            <a:prstGeom prst="roundRect">
              <a:avLst/>
            </a:prstGeom>
            <a:solidFill>
              <a:schemeClr val="bg2"/>
            </a:solidFill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defTabSz="3703320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sz="4900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  <a:cs typeface="B Nazanin" pitchFamily="2" charset="-78"/>
                </a:rPr>
                <a:t>منابع</a:t>
              </a:r>
            </a:p>
          </p:txBody>
        </p:sp>
      </p:grpSp>
      <p:sp>
        <p:nvSpPr>
          <p:cNvPr id="46" name="Rounded Rectangle 45"/>
          <p:cNvSpPr/>
          <p:nvPr/>
        </p:nvSpPr>
        <p:spPr bwMode="auto">
          <a:xfrm>
            <a:off x="13479163" y="7715249"/>
            <a:ext cx="3259951" cy="6641609"/>
          </a:xfrm>
          <a:prstGeom prst="roundRect">
            <a:avLst/>
          </a:prstGeom>
          <a:solidFill>
            <a:schemeClr val="bg2"/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 defTabSz="3703320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49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cs typeface="B Nazanin" pitchFamily="2" charset="-78"/>
              </a:rPr>
              <a:t>چکیده </a:t>
            </a:r>
            <a:endParaRPr lang="fa-IR" sz="4900" dirty="0">
              <a:ln>
                <a:solidFill>
                  <a:schemeClr val="tx1"/>
                </a:solidFill>
              </a:ln>
              <a:solidFill>
                <a:schemeClr val="tx1"/>
              </a:solidFill>
              <a:cs typeface="B Nazanin" pitchFamily="2" charset="-78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8" t="3607" r="173" b="2007"/>
          <a:stretch/>
        </p:blipFill>
        <p:spPr>
          <a:xfrm>
            <a:off x="0" y="0"/>
            <a:ext cx="18013617" cy="29746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FD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75488" y="0"/>
            <a:ext cx="17154144" cy="2875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 eaLnBrk="1" hangingPunct="1"/>
            <a:endParaRPr lang="tr-TR" altLang="en-US" sz="3200" i="1" dirty="0">
              <a:latin typeface="IranNastaliq" panose="02000503000000020003" pitchFamily="2" charset="0"/>
              <a:cs typeface="B Nazanin" panose="00000400000000000000" pitchFamily="2" charset="-78"/>
            </a:endParaRPr>
          </a:p>
          <a:p>
            <a:pPr marL="738188" indent="-738188" algn="just" rtl="1"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fa-IR" altLang="en-US" sz="4800" b="1" dirty="0" smtClean="0">
                <a:solidFill>
                  <a:srgbClr val="000000"/>
                </a:solidFill>
                <a:latin typeface="B Mitra"/>
                <a:ea typeface="Calibri" panose="020F0502020204030204" pitchFamily="34" charset="0"/>
                <a:cs typeface="B Nazanin" panose="00000400000000000000" pitchFamily="2" charset="-78"/>
              </a:rPr>
              <a:t>از کلیه پژوهشگرانی که مقاله آن‌ها به‌صورت پوستری پذیرفته شده‌است</a:t>
            </a:r>
            <a:r>
              <a:rPr lang="tr-TR" altLang="en-US" sz="4800" b="1" dirty="0" smtClean="0">
                <a:solidFill>
                  <a:srgbClr val="000000"/>
                </a:solidFill>
                <a:latin typeface="B Mitra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altLang="en-US" sz="4800" b="1" dirty="0" smtClean="0">
                <a:solidFill>
                  <a:srgbClr val="000000"/>
                </a:solidFill>
                <a:latin typeface="B Mitra"/>
                <a:ea typeface="Calibri" panose="020F0502020204030204" pitchFamily="34" charset="0"/>
                <a:cs typeface="B Nazanin" panose="00000400000000000000" pitchFamily="2" charset="-78"/>
              </a:rPr>
              <a:t>خواهشمندیم محتوای پوستر خود را با توجه به نکات زیر تهیه نمایند. </a:t>
            </a:r>
          </a:p>
          <a:p>
            <a:pPr algn="just" rtl="1">
              <a:lnSpc>
                <a:spcPct val="110000"/>
              </a:lnSpc>
            </a:pPr>
            <a:endParaRPr lang="en-US" altLang="en-US" sz="4800" b="1" dirty="0" smtClean="0">
              <a:solidFill>
                <a:srgbClr val="000000"/>
              </a:solidFill>
              <a:latin typeface="B Mitra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738188" indent="-738188" algn="just" rt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fa-IR" altLang="en-US" sz="4800" b="1" dirty="0" smtClean="0">
                <a:solidFill>
                  <a:srgbClr val="000000"/>
                </a:solidFill>
                <a:latin typeface="B Mitra"/>
                <a:ea typeface="Calibri" panose="020F0502020204030204" pitchFamily="34" charset="0"/>
                <a:cs typeface="B Nazanin" panose="00000400000000000000" pitchFamily="2" charset="-78"/>
              </a:rPr>
              <a:t>صفحات پوستر باید به ‌گونه‌ای طراحی شود که بدون حضور ارائه‌کننده پوستر نیز قابل فهم باشد.</a:t>
            </a:r>
          </a:p>
          <a:p>
            <a:pPr algn="just" rtl="1">
              <a:lnSpc>
                <a:spcPct val="110000"/>
              </a:lnSpc>
            </a:pPr>
            <a:endParaRPr lang="en-US" altLang="en-US" sz="4800" b="1" dirty="0" smtClean="0">
              <a:solidFill>
                <a:srgbClr val="000000"/>
              </a:solidFill>
              <a:latin typeface="B Mitra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738188" indent="-738188" algn="just" rt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ar-SA" altLang="en-US" sz="4800" b="1" dirty="0" smtClean="0">
                <a:solidFill>
                  <a:srgbClr val="000000"/>
                </a:solidFill>
                <a:latin typeface="B Mitra"/>
                <a:ea typeface="Calibri" panose="020F0502020204030204" pitchFamily="34" charset="0"/>
                <a:cs typeface="B Nazanin" panose="00000400000000000000" pitchFamily="2" charset="-78"/>
              </a:rPr>
              <a:t>پوسترها بايد به ابعاد</a:t>
            </a:r>
            <a:r>
              <a:rPr lang="en-US" altLang="en-US" sz="4800" b="1" dirty="0" smtClean="0">
                <a:solidFill>
                  <a:srgbClr val="000000"/>
                </a:solidFill>
                <a:latin typeface="B Mitra"/>
                <a:ea typeface="Calibri" panose="020F0502020204030204" pitchFamily="34" charset="0"/>
                <a:cs typeface="B Nazanin" panose="00000400000000000000" pitchFamily="2" charset="-78"/>
              </a:rPr>
              <a:t>(A0)</a:t>
            </a:r>
            <a:r>
              <a:rPr lang="ar-SA" altLang="en-US" sz="4800" b="1" dirty="0" smtClean="0">
                <a:solidFill>
                  <a:srgbClr val="000000"/>
                </a:solidFill>
                <a:latin typeface="B Mitra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altLang="en-US" sz="4800" b="1" dirty="0" smtClean="0">
                <a:solidFill>
                  <a:srgbClr val="000000"/>
                </a:solidFill>
                <a:latin typeface="B Mitra"/>
                <a:ea typeface="Calibri" panose="020F0502020204030204" pitchFamily="34" charset="0"/>
                <a:cs typeface="B Nazanin" panose="00000400000000000000" pitchFamily="2" charset="-78"/>
              </a:rPr>
              <a:t>10</a:t>
            </a:r>
            <a:r>
              <a:rPr lang="ar-SA" altLang="en-US" sz="4800" b="1" dirty="0" smtClean="0">
                <a:solidFill>
                  <a:srgbClr val="000000"/>
                </a:solidFill>
                <a:latin typeface="B Mitra"/>
                <a:ea typeface="Calibri" panose="020F0502020204030204" pitchFamily="34" charset="0"/>
                <a:cs typeface="B Nazanin" panose="00000400000000000000" pitchFamily="2" charset="-78"/>
              </a:rPr>
              <a:t>0 × </a:t>
            </a:r>
            <a:r>
              <a:rPr lang="fa-IR" altLang="en-US" sz="4800" b="1" dirty="0" smtClean="0">
                <a:solidFill>
                  <a:srgbClr val="000000"/>
                </a:solidFill>
                <a:latin typeface="B Mitra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en-US" altLang="en-US" sz="4800" b="1" dirty="0" smtClean="0">
                <a:solidFill>
                  <a:srgbClr val="000000"/>
                </a:solidFill>
                <a:latin typeface="B Mitra"/>
                <a:cs typeface="B Nazanin" panose="00000400000000000000" pitchFamily="2" charset="-78"/>
              </a:rPr>
              <a:t> </a:t>
            </a:r>
            <a:r>
              <a:rPr lang="fa-IR" altLang="en-US" sz="4800" b="1" dirty="0" smtClean="0">
                <a:solidFill>
                  <a:srgbClr val="000000"/>
                </a:solidFill>
                <a:latin typeface="B Mitra"/>
                <a:cs typeface="B Nazanin" panose="00000400000000000000" pitchFamily="2" charset="-78"/>
              </a:rPr>
              <a:t>80</a:t>
            </a:r>
            <a:r>
              <a:rPr lang="ar-SA" altLang="en-US" sz="4800" b="1" dirty="0" smtClean="0">
                <a:solidFill>
                  <a:srgbClr val="000000"/>
                </a:solidFill>
                <a:latin typeface="B Mitra"/>
                <a:cs typeface="B Nazanin" panose="00000400000000000000" pitchFamily="2" charset="-78"/>
              </a:rPr>
              <a:t>به صورت ایستاده </a:t>
            </a:r>
            <a:r>
              <a:rPr lang="en-US" altLang="en-US" sz="4800" b="1" dirty="0" smtClean="0">
                <a:solidFill>
                  <a:srgbClr val="000000"/>
                </a:solidFill>
                <a:latin typeface="B Mitra"/>
                <a:cs typeface="B Nazanin" panose="00000400000000000000" pitchFamily="2" charset="-78"/>
              </a:rPr>
              <a:t> </a:t>
            </a:r>
            <a:r>
              <a:rPr lang="fa-IR" altLang="en-US" sz="4800" b="1" dirty="0" smtClean="0">
                <a:solidFill>
                  <a:srgbClr val="000000"/>
                </a:solidFill>
                <a:latin typeface="B Mitra"/>
                <a:cs typeface="B Nazanin" panose="00000400000000000000" pitchFamily="2" charset="-78"/>
              </a:rPr>
              <a:t>  </a:t>
            </a:r>
            <a:r>
              <a:rPr lang="en-US" altLang="en-US" sz="4800" b="1" dirty="0" smtClean="0">
                <a:solidFill>
                  <a:srgbClr val="000000"/>
                </a:solidFill>
                <a:latin typeface="B Mitra"/>
                <a:cs typeface="B Nazanin" panose="00000400000000000000" pitchFamily="2" charset="-78"/>
              </a:rPr>
              <a:t>    (Portrait) </a:t>
            </a:r>
            <a:r>
              <a:rPr lang="ar-SA" altLang="en-US" sz="4800" b="1" dirty="0" smtClean="0">
                <a:solidFill>
                  <a:srgbClr val="000000"/>
                </a:solidFill>
                <a:latin typeface="B Mitra"/>
                <a:cs typeface="B Nazanin" panose="00000400000000000000" pitchFamily="2" charset="-78"/>
              </a:rPr>
              <a:t>بر روي مقوا و يا کاغذ ضخيم چاپ شود</a:t>
            </a:r>
            <a:r>
              <a:rPr lang="fa-IR" altLang="en-US" sz="4800" b="1" dirty="0" smtClean="0">
                <a:solidFill>
                  <a:srgbClr val="000000"/>
                </a:solidFill>
                <a:latin typeface="B Mitra"/>
                <a:cs typeface="B Nazanin" panose="00000400000000000000" pitchFamily="2" charset="-78"/>
              </a:rPr>
              <a:t>.</a:t>
            </a:r>
          </a:p>
          <a:p>
            <a:pPr algn="just" rtl="1">
              <a:lnSpc>
                <a:spcPct val="110000"/>
              </a:lnSpc>
            </a:pPr>
            <a:endParaRPr lang="tr-TR" altLang="en-US" sz="4800" b="1" dirty="0" smtClean="0">
              <a:solidFill>
                <a:srgbClr val="000000"/>
              </a:solidFill>
              <a:latin typeface="B Mitra"/>
              <a:cs typeface="B Nazanin" panose="00000400000000000000" pitchFamily="2" charset="-78"/>
            </a:endParaRPr>
          </a:p>
          <a:p>
            <a:pPr marL="738188" indent="-738188" algn="just" rt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ar-SA" altLang="en-US" sz="4800" b="1" dirty="0" smtClean="0">
                <a:solidFill>
                  <a:srgbClr val="000000"/>
                </a:solidFill>
                <a:latin typeface="B Mitra"/>
                <a:cs typeface="B Nazanin" panose="00000400000000000000" pitchFamily="2" charset="-78"/>
              </a:rPr>
              <a:t> قرار دادن عنوان و آرم  بالای پوستر طبق فرمت</a:t>
            </a:r>
            <a:r>
              <a:rPr lang="en-US" altLang="en-US" sz="4800" b="1" dirty="0" smtClean="0">
                <a:solidFill>
                  <a:srgbClr val="000000"/>
                </a:solidFill>
                <a:latin typeface="B Mitra"/>
                <a:cs typeface="B Nazanin" panose="00000400000000000000" pitchFamily="2" charset="-78"/>
              </a:rPr>
              <a:t> </a:t>
            </a:r>
            <a:r>
              <a:rPr lang="ar-SA" altLang="en-US" sz="4800" b="1" dirty="0" smtClean="0">
                <a:solidFill>
                  <a:srgbClr val="000000"/>
                </a:solidFill>
                <a:latin typeface="B Mitra"/>
                <a:cs typeface="B Nazanin" panose="00000400000000000000" pitchFamily="2" charset="-78"/>
              </a:rPr>
              <a:t> مذکور الزامی است.</a:t>
            </a:r>
            <a:endParaRPr lang="fa-IR" altLang="en-US" sz="4800" b="1" dirty="0" smtClean="0">
              <a:solidFill>
                <a:srgbClr val="000000"/>
              </a:solidFill>
              <a:latin typeface="B Mitra"/>
              <a:cs typeface="B Nazanin" panose="00000400000000000000" pitchFamily="2" charset="-78"/>
            </a:endParaRPr>
          </a:p>
          <a:p>
            <a:pPr algn="just" rtl="1">
              <a:lnSpc>
                <a:spcPct val="110000"/>
              </a:lnSpc>
            </a:pPr>
            <a:endParaRPr lang="en-US" altLang="en-US" sz="4800" b="1" dirty="0" smtClean="0">
              <a:solidFill>
                <a:srgbClr val="000000"/>
              </a:solidFill>
              <a:latin typeface="B Mitra"/>
              <a:cs typeface="B Nazanin" panose="00000400000000000000" pitchFamily="2" charset="-78"/>
            </a:endParaRPr>
          </a:p>
          <a:p>
            <a:pPr marL="738188" indent="-738188" algn="just" rt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ar-SA" altLang="en-US" sz="4800" b="1" dirty="0" smtClean="0">
                <a:solidFill>
                  <a:srgbClr val="000000"/>
                </a:solidFill>
                <a:latin typeface="B Mitra"/>
                <a:cs typeface="B Nazanin" panose="00000400000000000000" pitchFamily="2" charset="-78"/>
              </a:rPr>
              <a:t>اندازه فونت پوستر طوری انتخاب گردیده است که از فاصله يک متری به راحتی قابل خواندن باشد.</a:t>
            </a:r>
            <a:endParaRPr lang="fa-IR" altLang="en-US" sz="4800" b="1" dirty="0" smtClean="0">
              <a:solidFill>
                <a:srgbClr val="000000"/>
              </a:solidFill>
              <a:latin typeface="B Mitra"/>
              <a:cs typeface="B Nazanin" panose="00000400000000000000" pitchFamily="2" charset="-78"/>
            </a:endParaRPr>
          </a:p>
          <a:p>
            <a:pPr algn="just" rtl="1">
              <a:lnSpc>
                <a:spcPct val="110000"/>
              </a:lnSpc>
            </a:pPr>
            <a:endParaRPr lang="en-US" altLang="en-US" sz="4800" b="1" dirty="0" smtClean="0">
              <a:solidFill>
                <a:srgbClr val="000000"/>
              </a:solidFill>
              <a:latin typeface="B Mitra"/>
              <a:cs typeface="B Nazanin" panose="00000400000000000000" pitchFamily="2" charset="-78"/>
            </a:endParaRPr>
          </a:p>
          <a:p>
            <a:pPr marL="738188" indent="-738188" algn="just" rt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ar-SA" altLang="en-US" sz="4800" b="1" dirty="0" smtClean="0">
                <a:solidFill>
                  <a:srgbClr val="000000"/>
                </a:solidFill>
                <a:latin typeface="B Mitra"/>
                <a:cs typeface="B Nazanin" panose="00000400000000000000" pitchFamily="2" charset="-78"/>
              </a:rPr>
              <a:t>لطفاً از نصب کاغذهاي کوچک مجزا به صورت کنار هم خودداري نماييد.</a:t>
            </a:r>
            <a:endParaRPr lang="fa-IR" altLang="en-US" sz="4800" b="1" dirty="0" smtClean="0">
              <a:solidFill>
                <a:srgbClr val="000000"/>
              </a:solidFill>
              <a:latin typeface="B Mitra"/>
              <a:cs typeface="B Nazanin" panose="00000400000000000000" pitchFamily="2" charset="-78"/>
            </a:endParaRPr>
          </a:p>
          <a:p>
            <a:pPr algn="just" rtl="1">
              <a:lnSpc>
                <a:spcPct val="110000"/>
              </a:lnSpc>
            </a:pPr>
            <a:endParaRPr lang="en-US" altLang="en-US" sz="4800" b="1" dirty="0" smtClean="0">
              <a:solidFill>
                <a:srgbClr val="000000"/>
              </a:solidFill>
              <a:latin typeface="B Mitra"/>
              <a:cs typeface="B Nazanin" panose="00000400000000000000" pitchFamily="2" charset="-78"/>
            </a:endParaRPr>
          </a:p>
          <a:p>
            <a:pPr marL="738188" indent="-738188" algn="just" rt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ar-SA" altLang="en-US" sz="4800" b="1" dirty="0" smtClean="0">
                <a:solidFill>
                  <a:srgbClr val="000000"/>
                </a:solidFill>
                <a:latin typeface="B Mitra"/>
                <a:cs typeface="B Nazanin" panose="00000400000000000000" pitchFamily="2" charset="-78"/>
              </a:rPr>
              <a:t>توصیه می‌شود از تبدیل تمامی متن مقاله پذیرفته‌شده به پوستر پرهیز شود</a:t>
            </a:r>
            <a:r>
              <a:rPr lang="fa-IR" altLang="en-US" sz="4800" b="1" dirty="0" smtClean="0">
                <a:solidFill>
                  <a:srgbClr val="000000"/>
                </a:solidFill>
                <a:latin typeface="B Mitra"/>
                <a:cs typeface="B Nazanin" panose="00000400000000000000" pitchFamily="2" charset="-78"/>
              </a:rPr>
              <a:t>.</a:t>
            </a:r>
            <a:r>
              <a:rPr lang="fa-IR" altLang="en-US" sz="4800" b="1" dirty="0">
                <a:solidFill>
                  <a:srgbClr val="000000"/>
                </a:solidFill>
                <a:latin typeface="B Mitra"/>
                <a:cs typeface="B Nazanin" panose="00000400000000000000" pitchFamily="2" charset="-78"/>
              </a:rPr>
              <a:t> </a:t>
            </a:r>
            <a:r>
              <a:rPr lang="ar-SA" altLang="en-US" sz="4800" b="1" dirty="0" smtClean="0">
                <a:solidFill>
                  <a:srgbClr val="000000"/>
                </a:solidFill>
                <a:latin typeface="B Mitra"/>
                <a:cs typeface="B Nazanin" panose="00000400000000000000" pitchFamily="2" charset="-78"/>
              </a:rPr>
              <a:t>بلکه فقط نکات اصلی آن به‌صورت خلاصه‌شده همراه تصاویر، نمودارها و جداول ارائه شوند</a:t>
            </a:r>
            <a:r>
              <a:rPr lang="ar-SA" altLang="en-US" sz="4800" b="1" i="1" dirty="0" smtClean="0">
                <a:solidFill>
                  <a:srgbClr val="000000"/>
                </a:solidFill>
                <a:latin typeface="B Mitra"/>
                <a:cs typeface="B Nazanin" panose="00000400000000000000" pitchFamily="2" charset="-78"/>
              </a:rPr>
              <a:t>.</a:t>
            </a:r>
            <a:endParaRPr lang="fa-IR" altLang="en-US" sz="4800" b="1" i="1" dirty="0" smtClean="0">
              <a:solidFill>
                <a:srgbClr val="000000"/>
              </a:solidFill>
              <a:latin typeface="B Mitra"/>
              <a:cs typeface="B Nazanin" panose="00000400000000000000" pitchFamily="2" charset="-78"/>
            </a:endParaRPr>
          </a:p>
          <a:p>
            <a:pPr algn="just" rtl="1">
              <a:lnSpc>
                <a:spcPct val="110000"/>
              </a:lnSpc>
            </a:pPr>
            <a:endParaRPr lang="en-US" altLang="en-US" sz="4800" b="1" i="1" dirty="0" smtClean="0">
              <a:solidFill>
                <a:srgbClr val="000000"/>
              </a:solidFill>
              <a:latin typeface="B Mitra"/>
              <a:cs typeface="B Nazanin" panose="00000400000000000000" pitchFamily="2" charset="-78"/>
            </a:endParaRPr>
          </a:p>
          <a:p>
            <a:pPr marL="738188" indent="-738188" algn="just" rt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ar-SA" altLang="en-US" sz="4800" b="1" dirty="0" smtClean="0">
                <a:solidFill>
                  <a:srgbClr val="000000"/>
                </a:solidFill>
                <a:latin typeface="B Mitra"/>
                <a:cs typeface="B Nazanin" panose="00000400000000000000" pitchFamily="2" charset="-78"/>
              </a:rPr>
              <a:t>در زمان‌های مشخص شده در برنامه همايش در محل نصب پوستر خود حضور بهم رسانيد تا به سؤالات بازديد‌کنندگان پاسخ دهيد.</a:t>
            </a:r>
            <a:endParaRPr lang="fa-IR" altLang="en-US" sz="4800" b="1" dirty="0" smtClean="0">
              <a:solidFill>
                <a:srgbClr val="000000"/>
              </a:solidFill>
              <a:latin typeface="B Mitra"/>
              <a:cs typeface="B Nazanin" panose="00000400000000000000" pitchFamily="2" charset="-78"/>
            </a:endParaRPr>
          </a:p>
          <a:p>
            <a:pPr algn="just" rtl="1">
              <a:lnSpc>
                <a:spcPct val="110000"/>
              </a:lnSpc>
            </a:pPr>
            <a:endParaRPr lang="en-US" altLang="en-US" sz="4800" b="1" dirty="0" smtClean="0">
              <a:solidFill>
                <a:srgbClr val="000000"/>
              </a:solidFill>
              <a:latin typeface="B Mitra"/>
              <a:cs typeface="B Nazanin" panose="00000400000000000000" pitchFamily="2" charset="-78"/>
            </a:endParaRPr>
          </a:p>
          <a:p>
            <a:pPr marL="738188" indent="-738188" algn="just" rt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ar-SA" altLang="en-US" sz="4800" b="1" dirty="0" smtClean="0">
                <a:solidFill>
                  <a:srgbClr val="000000"/>
                </a:solidFill>
                <a:latin typeface="B Mitra"/>
                <a:cs typeface="B Nazanin" panose="00000400000000000000" pitchFamily="2" charset="-78"/>
              </a:rPr>
              <a:t>گواهي ارائه مقاله به صورت پوستر فقط به كساني داده می‌شود كه پوستر خود را در زمان و تاريخ اعلام شده در محل مربوطه نصب كرده باشن</a:t>
            </a:r>
            <a:r>
              <a:rPr lang="fa-IR" altLang="en-US" sz="4800" b="1" dirty="0" smtClean="0">
                <a:solidFill>
                  <a:srgbClr val="000000"/>
                </a:solidFill>
                <a:latin typeface="B Mitra"/>
                <a:cs typeface="B Nazanin" panose="00000400000000000000" pitchFamily="2" charset="-78"/>
              </a:rPr>
              <a:t>د.</a:t>
            </a:r>
          </a:p>
          <a:p>
            <a:pPr algn="just" rtl="1">
              <a:lnSpc>
                <a:spcPct val="110000"/>
              </a:lnSpc>
            </a:pPr>
            <a:endParaRPr lang="tr-TR" altLang="en-US" sz="4800" b="1" dirty="0" smtClean="0">
              <a:solidFill>
                <a:srgbClr val="000000"/>
              </a:solidFill>
              <a:latin typeface="B Mitra"/>
              <a:cs typeface="B Nazanin" panose="00000400000000000000" pitchFamily="2" charset="-78"/>
            </a:endParaRPr>
          </a:p>
          <a:p>
            <a:pPr marL="738188" indent="-738188" algn="just" rt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ar-SA" altLang="en-US" sz="4800" b="1" dirty="0" smtClean="0">
                <a:solidFill>
                  <a:srgbClr val="000000"/>
                </a:solidFill>
                <a:latin typeface="B Mitra"/>
                <a:cs typeface="B Nazanin" panose="00000400000000000000" pitchFamily="2" charset="-78"/>
              </a:rPr>
              <a:t> بديهي است عدم نصب پوستر منجر به عدم صدور گواهي ارائه خواهد شد.</a:t>
            </a:r>
            <a:r>
              <a:rPr lang="fa-IR" altLang="en-US" sz="4800" b="1" dirty="0">
                <a:solidFill>
                  <a:srgbClr val="000000"/>
                </a:solidFill>
                <a:latin typeface="B Mitra"/>
                <a:cs typeface="B Nazanin" panose="00000400000000000000" pitchFamily="2" charset="-78"/>
              </a:rPr>
              <a:t> </a:t>
            </a:r>
            <a:r>
              <a:rPr lang="fa-IR" altLang="en-US" sz="4800" b="1" dirty="0" smtClean="0">
                <a:solidFill>
                  <a:srgbClr val="000000"/>
                </a:solidFill>
                <a:latin typeface="B Mitra"/>
                <a:cs typeface="B Nazanin" panose="00000400000000000000" pitchFamily="2" charset="-78"/>
              </a:rPr>
              <a:t>تمامی شکل‌ها و جداول باید دارای عنوان و ارجاع به منابع باشند.</a:t>
            </a:r>
            <a:endParaRPr lang="tr-TR" altLang="en-US" sz="4400" b="1" dirty="0" smtClean="0">
              <a:latin typeface="IranNastaliq" panose="02000503000000020003" pitchFamily="2" charset="0"/>
              <a:cs typeface="B Nazanin" panose="00000400000000000000" pitchFamily="2" charset="-78"/>
            </a:endParaRPr>
          </a:p>
          <a:p>
            <a:pPr algn="r" rtl="1" eaLnBrk="1" hangingPunct="1"/>
            <a:endParaRPr lang="tr-TR" altLang="en-US" sz="4400" b="1" dirty="0">
              <a:latin typeface="IranNastaliq" panose="02000503000000020003" pitchFamily="2" charset="0"/>
              <a:cs typeface="B Nazanin" panose="00000400000000000000" pitchFamily="2" charset="-78"/>
            </a:endParaRPr>
          </a:p>
          <a:p>
            <a:pPr marL="571500" indent="-571500" algn="r" rtl="1" eaLnBrk="1" hangingPunct="1">
              <a:buFont typeface="Arial" panose="020B0604020202020204" pitchFamily="34" charset="0"/>
              <a:buChar char="•"/>
            </a:pPr>
            <a:r>
              <a:rPr lang="fa-IR" altLang="en-US" sz="4400" b="1" dirty="0">
                <a:latin typeface="IranNastaliq" panose="02000503000000020003" pitchFamily="2" charset="0"/>
                <a:cs typeface="B Nazanin" panose="00000400000000000000" pitchFamily="2" charset="-78"/>
              </a:rPr>
              <a:t>مطالب با </a:t>
            </a:r>
            <a:r>
              <a:rPr lang="fa-IR" altLang="en-US" sz="4400" b="1" dirty="0" smtClean="0">
                <a:latin typeface="IranNastaliq" panose="02000503000000020003" pitchFamily="2" charset="0"/>
                <a:cs typeface="B Nazanin" panose="00000400000000000000" pitchFamily="2" charset="-78"/>
              </a:rPr>
              <a:t>فرمت </a:t>
            </a:r>
            <a:r>
              <a:rPr lang="fa-IR" altLang="en-US" sz="4400" b="1" dirty="0">
                <a:latin typeface="IranNastaliq" panose="02000503000000020003" pitchFamily="2" charset="0"/>
                <a:cs typeface="B Nazanin" panose="00000400000000000000" pitchFamily="2" charset="-78"/>
              </a:rPr>
              <a:t>ارائه ‌شده در جدول زیر به‌صورت تایپ‌شده و با رنگ مشکی تنظیم گردد.</a:t>
            </a:r>
            <a:endParaRPr lang="tr-TR" altLang="en-US" sz="4400" b="1" dirty="0">
              <a:latin typeface="IranNastaliq" panose="02000503000000020003" pitchFamily="2" charset="0"/>
              <a:cs typeface="B Nazanin" panose="00000400000000000000" pitchFamily="2" charset="-78"/>
            </a:endParaRPr>
          </a:p>
          <a:p>
            <a:pPr algn="r" rtl="1" eaLnBrk="1" hangingPunct="1"/>
            <a:endParaRPr lang="tr-TR" altLang="en-US" sz="4400" b="1" dirty="0" smtClean="0">
              <a:latin typeface="IranNastaliq" panose="02000503000000020003" pitchFamily="2" charset="0"/>
              <a:cs typeface="B Nazanin" panose="00000400000000000000" pitchFamily="2" charset="-78"/>
            </a:endParaRPr>
          </a:p>
          <a:p>
            <a:pPr algn="r" rtl="1" eaLnBrk="1" hangingPunct="1"/>
            <a:endParaRPr lang="tr-TR" altLang="en-US" sz="4400" b="1" dirty="0">
              <a:latin typeface="IranNastaliq" panose="02000503000000020003" pitchFamily="2" charset="0"/>
              <a:cs typeface="B Nazanin" panose="00000400000000000000" pitchFamily="2" charset="-78"/>
            </a:endParaRPr>
          </a:p>
          <a:p>
            <a:pPr algn="r" rtl="1" eaLnBrk="1" hangingPunct="1"/>
            <a:endParaRPr lang="tr-TR" altLang="en-US" sz="4400" b="1" dirty="0" smtClean="0">
              <a:latin typeface="IranNastaliq" panose="02000503000000020003" pitchFamily="2" charset="0"/>
              <a:cs typeface="B Nazanin" panose="00000400000000000000" pitchFamily="2" charset="-78"/>
            </a:endParaRPr>
          </a:p>
          <a:p>
            <a:pPr algn="r" rtl="1" eaLnBrk="1" hangingPunct="1"/>
            <a:endParaRPr lang="en-US" altLang="en-US" sz="4400" b="1" dirty="0">
              <a:latin typeface="IranNastaliq" panose="02000503000000020003" pitchFamily="2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327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FD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695393"/>
              </p:ext>
            </p:extLst>
          </p:nvPr>
        </p:nvGraphicFramePr>
        <p:xfrm>
          <a:off x="1426465" y="3508242"/>
          <a:ext cx="15764253" cy="1302106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2547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47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547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1329">
                <a:tc>
                  <a:txBody>
                    <a:bodyPr/>
                    <a:lstStyle/>
                    <a:p>
                      <a:pPr marL="0" marR="0" lvl="0" indent="0" algn="ctr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6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قلم انگلیسی  </a:t>
                      </a:r>
                      <a:endParaRPr kumimoji="0" lang="en-US" sz="266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a-IR" sz="6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قلم فارسی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6600" dirty="0" smtClean="0">
                          <a:cs typeface="B Nazanin" panose="00000400000000000000" pitchFamily="2" charset="-78"/>
                        </a:rPr>
                        <a:t>بخش </a:t>
                      </a:r>
                      <a:endParaRPr lang="en-US" sz="40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2774">
                <a:tc>
                  <a:txBody>
                    <a:bodyPr/>
                    <a:lstStyle/>
                    <a:p>
                      <a:pPr marL="0" marR="0" indent="0" algn="ctr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6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Times</a:t>
                      </a:r>
                      <a:r>
                        <a:rPr lang="en-US" sz="36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New Roman Bold 44</a:t>
                      </a:r>
                    </a:p>
                    <a:p>
                      <a:pPr marL="0" marR="0" indent="0" algn="l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8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000" i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40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tr-TR" sz="40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40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titr35</a:t>
                      </a:r>
                    </a:p>
                    <a:p>
                      <a:pPr algn="ctr"/>
                      <a:r>
                        <a:rPr lang="en-GB" sz="4000" baseline="0" dirty="0" smtClean="0"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4000" baseline="0" dirty="0" smtClean="0">
                          <a:cs typeface="B Nazanin" panose="00000400000000000000" pitchFamily="2" charset="-78"/>
                        </a:rPr>
                        <a:t> در وسط سطر</a:t>
                      </a:r>
                      <a:endParaRPr lang="en-US" sz="4000" dirty="0" smtClean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4000" dirty="0" smtClean="0">
                        <a:cs typeface="B Nazanin" panose="00000400000000000000" pitchFamily="2" charset="-78"/>
                      </a:endParaRPr>
                    </a:p>
                    <a:p>
                      <a:pPr marL="0" marR="0" indent="0" algn="ctr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4000" dirty="0" smtClean="0">
                          <a:cs typeface="B Nazanin" panose="00000400000000000000" pitchFamily="2" charset="-78"/>
                        </a:rPr>
                        <a:t>عنوان مقاله </a:t>
                      </a:r>
                      <a:endParaRPr lang="tr-TR" sz="4000" dirty="0" smtClean="0">
                        <a:cs typeface="B Nazanin" panose="00000400000000000000" pitchFamily="2" charset="-78"/>
                      </a:endParaRPr>
                    </a:p>
                    <a:p>
                      <a:pPr algn="ctr"/>
                      <a:endParaRPr lang="en-US" sz="40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1494">
                <a:tc>
                  <a:txBody>
                    <a:bodyPr/>
                    <a:lstStyle/>
                    <a:p>
                      <a:pPr marL="0" marR="0" lvl="0" indent="0" algn="ctr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Times New Roman Bold </a:t>
                      </a:r>
                    </a:p>
                    <a:p>
                      <a:pPr marL="0" marR="0" lvl="0" indent="0" algn="ctr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4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BNaza</a:t>
                      </a:r>
                      <a:r>
                        <a:rPr lang="en-US" sz="44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nin</a:t>
                      </a:r>
                      <a:r>
                        <a:rPr lang="tr-TR" sz="4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  <a:p>
                      <a:pPr algn="ctr"/>
                      <a:r>
                        <a:rPr lang="tr-TR" sz="4400" dirty="0" smtClean="0"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en-US" sz="4400" baseline="0" dirty="0" smtClean="0"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en-GB" sz="4400" baseline="0" dirty="0" smtClean="0"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4400" baseline="0" dirty="0" smtClean="0">
                          <a:cs typeface="B Nazanin" panose="00000400000000000000" pitchFamily="2" charset="-78"/>
                        </a:rPr>
                        <a:t>در وسط سطر</a:t>
                      </a:r>
                      <a:endParaRPr lang="en-US" sz="4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4000" dirty="0" smtClean="0">
                        <a:cs typeface="B Nazanin" panose="00000400000000000000" pitchFamily="2" charset="-78"/>
                      </a:endParaRPr>
                    </a:p>
                    <a:p>
                      <a:pPr marL="0" marR="0" indent="0" algn="ctr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4000" dirty="0" smtClean="0">
                          <a:cs typeface="B Nazanin" panose="00000400000000000000" pitchFamily="2" charset="-78"/>
                        </a:rPr>
                        <a:t>اطلاعات نویسنده</a:t>
                      </a:r>
                      <a:r>
                        <a:rPr lang="fa-IR" sz="4000" baseline="0" dirty="0" smtClean="0">
                          <a:cs typeface="B Nazanin" panose="00000400000000000000" pitchFamily="2" charset="-78"/>
                        </a:rPr>
                        <a:t> و واژگان کلیدی </a:t>
                      </a:r>
                      <a:endParaRPr lang="tr-TR" sz="4000" baseline="0" dirty="0" smtClean="0">
                        <a:cs typeface="B Nazanin" panose="00000400000000000000" pitchFamily="2" charset="-78"/>
                      </a:endParaRPr>
                    </a:p>
                    <a:p>
                      <a:pPr algn="ctr"/>
                      <a:endParaRPr lang="en-US" sz="40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1368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pPr marL="0" marR="0" lvl="0" indent="0" algn="ctr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Times New Roman Bold </a:t>
                      </a:r>
                    </a:p>
                    <a:p>
                      <a:pPr marL="0" marR="0" lvl="0" indent="0" algn="ctr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BNaza</a:t>
                      </a:r>
                      <a:r>
                        <a:rPr lang="en-US" sz="4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nin</a:t>
                      </a:r>
                      <a:r>
                        <a:rPr lang="tr-TR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a-IR" sz="4000" baseline="0" dirty="0" smtClean="0">
                        <a:cs typeface="B Nazanin" panose="00000400000000000000" pitchFamily="2" charset="-78"/>
                      </a:endParaRPr>
                    </a:p>
                    <a:p>
                      <a:pPr marL="0" marR="0" indent="0" algn="ctr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4000" b="0" dirty="0" smtClean="0">
                          <a:cs typeface="B Nazanin" panose="00000400000000000000" pitchFamily="2" charset="-78"/>
                        </a:rPr>
                        <a:t>عنوان</a:t>
                      </a:r>
                      <a:r>
                        <a:rPr lang="fa-IR" sz="4000" b="0" baseline="0" dirty="0" smtClean="0">
                          <a:cs typeface="B Nazanin" panose="00000400000000000000" pitchFamily="2" charset="-78"/>
                        </a:rPr>
                        <a:t> بندها </a:t>
                      </a:r>
                    </a:p>
                    <a:p>
                      <a:pPr algn="ctr"/>
                      <a:endParaRPr lang="fa-IR" sz="4000" baseline="0" dirty="0" smtClean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17319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pPr marL="0" marR="0" lvl="0" indent="0" algn="ctr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Times New Roman Bold </a:t>
                      </a:r>
                    </a:p>
                    <a:p>
                      <a:pPr marL="0" marR="0" lvl="0" indent="0" algn="ctr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4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4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BNaza</a:t>
                      </a:r>
                      <a:r>
                        <a:rPr kumimoji="0" lang="en-US" sz="4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nin16</a:t>
                      </a:r>
                      <a:endParaRPr kumimoji="0" lang="tr-TR" sz="4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4000" baseline="0" dirty="0" smtClean="0">
                        <a:cs typeface="B Nazanin" panose="00000400000000000000" pitchFamily="2" charset="-78"/>
                      </a:endParaRPr>
                    </a:p>
                    <a:p>
                      <a:pPr marL="0" marR="0" indent="0" algn="ctr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4000" b="0" baseline="0" dirty="0" smtClean="0">
                          <a:cs typeface="B Nazanin" panose="00000400000000000000" pitchFamily="2" charset="-78"/>
                        </a:rPr>
                        <a:t>متن مقاله </a:t>
                      </a:r>
                    </a:p>
                    <a:p>
                      <a:pPr algn="ctr"/>
                      <a:endParaRPr lang="fa-IR" sz="4000" baseline="0" dirty="0" smtClean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88289">
                <a:tc>
                  <a:txBody>
                    <a:bodyPr/>
                    <a:lstStyle/>
                    <a:p>
                      <a:pPr marL="0" marR="0" lvl="0" indent="0" algn="ctr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Times New Roman Bold </a:t>
                      </a:r>
                    </a:p>
                    <a:p>
                      <a:pPr marL="0" marR="0" lvl="0" indent="0" algn="ctr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pPr marL="0" marR="0" lvl="0" indent="0" algn="ctr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4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BNaza</a:t>
                      </a:r>
                      <a:r>
                        <a:rPr kumimoji="0" lang="en-US" sz="4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nin1</a:t>
                      </a:r>
                      <a:r>
                        <a:rPr kumimoji="0" lang="tr-TR" sz="4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4000" dirty="0" smtClean="0">
                        <a:cs typeface="B Nazanin" panose="00000400000000000000" pitchFamily="2" charset="-78"/>
                      </a:endParaRPr>
                    </a:p>
                    <a:p>
                      <a:pPr marL="0" marR="0" indent="0" algn="ctr" defTabSz="135111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4000" dirty="0" smtClean="0">
                          <a:cs typeface="B Nazanin" panose="00000400000000000000" pitchFamily="2" charset="-78"/>
                        </a:rPr>
                        <a:t>متن داخل جدول</a:t>
                      </a:r>
                      <a:endParaRPr lang="en-US" sz="4000" dirty="0" smtClean="0">
                        <a:cs typeface="B Nazanin" panose="00000400000000000000" pitchFamily="2" charset="-78"/>
                      </a:endParaRPr>
                    </a:p>
                    <a:p>
                      <a:pPr algn="ctr"/>
                      <a:endParaRPr lang="fa-IR" sz="4000" dirty="0" smtClean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808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1741</TotalTime>
  <Words>342</Words>
  <Application>Microsoft Office PowerPoint</Application>
  <PresentationFormat>Custom</PresentationFormat>
  <Paragraphs>78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4" baseType="lpstr">
      <vt:lpstr>Arial</vt:lpstr>
      <vt:lpstr>B Mitra</vt:lpstr>
      <vt:lpstr>B Nazanin</vt:lpstr>
      <vt:lpstr>Calibri</vt:lpstr>
      <vt:lpstr>Calibri Light</vt:lpstr>
      <vt:lpstr>方正舒体</vt:lpstr>
      <vt:lpstr>IranNastaliq</vt:lpstr>
      <vt:lpstr>Times New Roman</vt:lpstr>
      <vt:lpstr>Titr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70x100 cm vertical poster template</dc:title>
  <dc:creator>m</dc:creator>
  <cp:lastModifiedBy>shabnam chavoshi</cp:lastModifiedBy>
  <cp:revision>142</cp:revision>
  <cp:lastPrinted>2020-02-08T05:29:52Z</cp:lastPrinted>
  <dcterms:created xsi:type="dcterms:W3CDTF">2008-12-04T00:20:37Z</dcterms:created>
  <dcterms:modified xsi:type="dcterms:W3CDTF">2020-08-12T11:52:34Z</dcterms:modified>
</cp:coreProperties>
</file>