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7" r:id="rId2"/>
    <p:sldMasterId id="2147483719" r:id="rId3"/>
  </p:sldMasterIdLst>
  <p:notesMasterIdLst>
    <p:notesMasterId r:id="rId8"/>
  </p:notesMasterIdLst>
  <p:sldIdLst>
    <p:sldId id="256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3080D"/>
    <a:srgbClr val="53BCDD"/>
    <a:srgbClr val="0ACAD4"/>
    <a:srgbClr val="285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64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0D769-415E-4A39-A1DE-A3B4E872B9A8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702B2-8464-44B3-93AE-EB5565816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0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702B2-8464-44B3-93AE-EB55658167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08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702B2-8464-44B3-93AE-EB55658167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13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702B2-8464-44B3-93AE-EB55658167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38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702B2-8464-44B3-93AE-EB55658167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4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49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5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73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7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08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95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a-IR" smtClean="0"/>
              <a:t>7، 8 اسفند 1397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8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a-IR" smtClean="0"/>
              <a:t>7، 8 اسفند 1397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5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1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4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8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4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1870074"/>
            <a:ext cx="10161494" cy="3702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70775" y="6284632"/>
            <a:ext cx="1129554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1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5843325"/>
            <a:ext cx="10762129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 userDrawn="1"/>
        </p:nvSpPr>
        <p:spPr>
          <a:xfrm>
            <a:off x="10062197" y="5598275"/>
            <a:ext cx="15836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.cmfd.sharif.ir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258" y="6311432"/>
            <a:ext cx="5571565" cy="338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702198" y="5473993"/>
            <a:ext cx="1143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CMFD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_2019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6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BD51-241A-417A-8C3D-8ADAC4C7A3D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DFD4D-BBA7-400B-9908-6CB3995D54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9953903" y="5554957"/>
            <a:ext cx="15836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.cmfd.sharif.ir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54457" y="5554957"/>
            <a:ext cx="1143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CMFD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_2019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14935" y="5862734"/>
            <a:ext cx="10762129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" name="Picture 1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t="923" r="11276" b="-4078"/>
          <a:stretch/>
        </p:blipFill>
        <p:spPr bwMode="auto">
          <a:xfrm>
            <a:off x="610193" y="6035321"/>
            <a:ext cx="237505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349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258" y="6311432"/>
            <a:ext cx="5571565" cy="338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 flipV="1">
            <a:off x="726141" y="5935567"/>
            <a:ext cx="10865224" cy="2717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t="923" r="11276" b="-4078"/>
          <a:stretch/>
        </p:blipFill>
        <p:spPr bwMode="auto">
          <a:xfrm>
            <a:off x="610193" y="6016624"/>
            <a:ext cx="237505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49216" y="6311432"/>
            <a:ext cx="1129554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7، 8 اسفند 1397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9694509" y="5647292"/>
            <a:ext cx="1984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.cmfd.sharif.ir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7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158" y="2367809"/>
            <a:ext cx="10953548" cy="1655762"/>
          </a:xfrm>
        </p:spPr>
        <p:txBody>
          <a:bodyPr>
            <a:normAutofit fontScale="25000" lnSpcReduction="20000"/>
          </a:bodyPr>
          <a:lstStyle/>
          <a:p>
            <a:r>
              <a:rPr lang="fa-IR" sz="9600" dirty="0" smtClean="0">
                <a:cs typeface="B Titr" panose="00000700000000000000" pitchFamily="2" charset="-78"/>
              </a:rPr>
              <a:t>عنوان مقاله در این قسمت نوشته می شود.</a:t>
            </a: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endParaRPr lang="fa-IR" sz="9600" dirty="0" smtClean="0">
              <a:ln w="22225">
                <a:solidFill>
                  <a:schemeClr val="tx2"/>
                </a:solidFill>
              </a:ln>
              <a:cs typeface="B Nazanin" pitchFamily="2" charset="-78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fa-IR" sz="6400" dirty="0" smtClean="0">
                <a:ln w="22225">
                  <a:solidFill>
                    <a:schemeClr val="tx2"/>
                  </a:solidFill>
                </a:ln>
                <a:cs typeface="B Nazanin" pitchFamily="2" charset="-78"/>
              </a:rPr>
              <a:t>نویسنده </a:t>
            </a:r>
            <a:r>
              <a:rPr lang="fa-IR" sz="6400" dirty="0">
                <a:ln w="22225">
                  <a:solidFill>
                    <a:schemeClr val="tx2"/>
                  </a:solidFill>
                </a:ln>
                <a:cs typeface="B Nazanin" pitchFamily="2" charset="-78"/>
              </a:rPr>
              <a:t>اول، نویسنده دوم، نویسنده سوم</a:t>
            </a:r>
            <a:endParaRPr lang="en-US" sz="6400" dirty="0">
              <a:ln w="22225">
                <a:solidFill>
                  <a:schemeClr val="tx2"/>
                </a:solidFill>
              </a:ln>
              <a:cs typeface="B Nazanin" pitchFamily="2" charset="-78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fa-IR" sz="6400" dirty="0">
                <a:ln w="22225">
                  <a:solidFill>
                    <a:schemeClr val="tx2"/>
                  </a:solidFill>
                </a:ln>
                <a:cs typeface="B Nazanin" pitchFamily="2" charset="-78"/>
              </a:rPr>
              <a:t>1- مشخصات نویسنده اول</a:t>
            </a:r>
            <a:endParaRPr lang="en-US" sz="6400" dirty="0">
              <a:ln w="22225">
                <a:solidFill>
                  <a:schemeClr val="tx2"/>
                </a:solidFill>
              </a:ln>
              <a:cs typeface="B Nazanin" pitchFamily="2" charset="-78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fa-IR" sz="6400" dirty="0">
                <a:ln w="22225">
                  <a:solidFill>
                    <a:schemeClr val="tx2"/>
                  </a:solidFill>
                </a:ln>
                <a:cs typeface="B Nazanin" pitchFamily="2" charset="-78"/>
              </a:rPr>
              <a:t>2- مشخصات نویسنده دوم</a:t>
            </a:r>
            <a:endParaRPr lang="en-US" sz="6400" dirty="0">
              <a:ln w="22225">
                <a:solidFill>
                  <a:schemeClr val="tx2"/>
                </a:solidFill>
              </a:ln>
              <a:cs typeface="B Nazanin" pitchFamily="2" charset="-78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fa-IR" sz="6400" dirty="0">
                <a:ln w="22225">
                  <a:solidFill>
                    <a:schemeClr val="tx2"/>
                  </a:solidFill>
                </a:ln>
                <a:cs typeface="B Nazanin" pitchFamily="2" charset="-78"/>
              </a:rPr>
              <a:t>3- مشخصات نویسنده سوم</a:t>
            </a:r>
          </a:p>
          <a:p>
            <a:endParaRPr lang="en-US" sz="9600" dirty="0">
              <a:cs typeface="B Titr" panose="00000700000000000000" pitchFamily="2" charset="-78"/>
            </a:endParaRPr>
          </a:p>
          <a:p>
            <a:endParaRPr lang="en-US" dirty="0">
              <a:cs typeface="B Nazanin" panose="00000400000000000000" pitchFamily="2" charset="-78"/>
            </a:endParaRPr>
          </a:p>
          <a:p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153562" y="44451"/>
            <a:ext cx="119775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06293" y="227331"/>
            <a:ext cx="83832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سیزدهمین</a:t>
            </a:r>
            <a:r>
              <a:rPr lang="fa-IR" sz="2800" b="1" baseline="0" dirty="0" smtClean="0">
                <a:solidFill>
                  <a:schemeClr val="bg1"/>
                </a:solidFill>
                <a:cs typeface="B Nazanin" panose="00000400000000000000" pitchFamily="2" charset="-78"/>
              </a:rPr>
              <a:t> کنفرانس تخصصی پایش وضعیت و عیب یابی</a:t>
            </a:r>
            <a:endParaRPr lang="en-US" sz="28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i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on CMFD _2019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a-IR" sz="2800" b="1" baseline="0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endParaRPr lang="en-US" sz="28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0" y="1000682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7، 8 اسفند 1397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4486" y="5209595"/>
            <a:ext cx="1506095" cy="6167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ln w="0"/>
              <a:solidFill>
                <a:srgbClr val="00009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rgbClr val="00009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CMFD - 2020</a:t>
            </a:r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" t="3607" r="173" b="2007"/>
          <a:stretch/>
        </p:blipFill>
        <p:spPr>
          <a:xfrm>
            <a:off x="6333" y="-38677"/>
            <a:ext cx="12185667" cy="164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668000" y="1000682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7، 8 اسفند 1397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4486" y="5209595"/>
            <a:ext cx="1506095" cy="6167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ln w="0"/>
              <a:solidFill>
                <a:srgbClr val="00009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rgbClr val="00009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CMFD - 2020</a:t>
            </a:r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198" y="5914864"/>
            <a:ext cx="943134" cy="9431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26" y="6016080"/>
            <a:ext cx="768414" cy="76841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051209" y="6139359"/>
            <a:ext cx="666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400" dirty="0" smtClean="0">
                <a:cs typeface="B Nazanin" panose="00000400000000000000" pitchFamily="2" charset="-78"/>
              </a:rPr>
              <a:t>عنوان مقاله در این قسمت نوشته می شود.</a:t>
            </a:r>
            <a:endParaRPr lang="fa-IR" sz="1400" dirty="0"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98614" y="6139359"/>
            <a:ext cx="60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1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899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668000" y="1000682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7، 8 اسفند 1397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4486" y="5209595"/>
            <a:ext cx="1506095" cy="6167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ln w="0"/>
              <a:solidFill>
                <a:srgbClr val="00009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rgbClr val="00009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CMFD - 2020</a:t>
            </a:r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198" y="5914864"/>
            <a:ext cx="943134" cy="9431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26" y="6016080"/>
            <a:ext cx="768414" cy="76841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051209" y="6139359"/>
            <a:ext cx="666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400" dirty="0" smtClean="0">
                <a:cs typeface="B Nazanin" panose="00000400000000000000" pitchFamily="2" charset="-78"/>
              </a:rPr>
              <a:t>عنوان مقاله در این قسمت نوشته می شود.</a:t>
            </a:r>
            <a:endParaRPr lang="fa-IR" sz="1400" dirty="0"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98614" y="6139359"/>
            <a:ext cx="60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2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25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668000" y="1000682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7، 8 اسفند 1397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4486" y="5209595"/>
            <a:ext cx="1506095" cy="6167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ln w="0"/>
              <a:solidFill>
                <a:srgbClr val="00009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rgbClr val="00009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CMFD - 2020</a:t>
            </a:r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198" y="5914864"/>
            <a:ext cx="943134" cy="9431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26" y="6016080"/>
            <a:ext cx="768414" cy="76841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998614" y="6139359"/>
            <a:ext cx="60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3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58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</TotalTime>
  <Words>107</Words>
  <Application>Microsoft Office PowerPoint</Application>
  <PresentationFormat>Widescreen</PresentationFormat>
  <Paragraphs>33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2_Custom Design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shabnam chavoshi</cp:lastModifiedBy>
  <cp:revision>41</cp:revision>
  <dcterms:created xsi:type="dcterms:W3CDTF">2019-02-05T07:56:54Z</dcterms:created>
  <dcterms:modified xsi:type="dcterms:W3CDTF">2020-08-12T11:49:21Z</dcterms:modified>
</cp:coreProperties>
</file>